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32"/>
  </p:notesMasterIdLst>
  <p:sldIdLst>
    <p:sldId id="282" r:id="rId5"/>
    <p:sldId id="297" r:id="rId6"/>
    <p:sldId id="298" r:id="rId7"/>
    <p:sldId id="299" r:id="rId8"/>
    <p:sldId id="322" r:id="rId9"/>
    <p:sldId id="300" r:id="rId10"/>
    <p:sldId id="301" r:id="rId11"/>
    <p:sldId id="302" r:id="rId12"/>
    <p:sldId id="303" r:id="rId13"/>
    <p:sldId id="304" r:id="rId14"/>
    <p:sldId id="306" r:id="rId15"/>
    <p:sldId id="307" r:id="rId16"/>
    <p:sldId id="305" r:id="rId17"/>
    <p:sldId id="308" r:id="rId18"/>
    <p:sldId id="309" r:id="rId19"/>
    <p:sldId id="310" r:id="rId20"/>
    <p:sldId id="311" r:id="rId21"/>
    <p:sldId id="312" r:id="rId22"/>
    <p:sldId id="313" r:id="rId23"/>
    <p:sldId id="318" r:id="rId24"/>
    <p:sldId id="314" r:id="rId25"/>
    <p:sldId id="317" r:id="rId26"/>
    <p:sldId id="319" r:id="rId27"/>
    <p:sldId id="315" r:id="rId28"/>
    <p:sldId id="316" r:id="rId29"/>
    <p:sldId id="321" r:id="rId30"/>
    <p:sldId id="320" r:id="rId3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B2864E-F831-4F75-AB66-B8240DE82981}">
          <p14:sldIdLst>
            <p14:sldId id="282"/>
            <p14:sldId id="297"/>
            <p14:sldId id="298"/>
            <p14:sldId id="299"/>
            <p14:sldId id="322"/>
            <p14:sldId id="300"/>
            <p14:sldId id="301"/>
            <p14:sldId id="302"/>
            <p14:sldId id="303"/>
            <p14:sldId id="304"/>
            <p14:sldId id="306"/>
            <p14:sldId id="307"/>
            <p14:sldId id="305"/>
          </p14:sldIdLst>
        </p14:section>
        <p14:section name="D3" id="{F37BE672-0CA7-4CD5-BF94-E17FDBB88CB8}">
          <p14:sldIdLst>
            <p14:sldId id="308"/>
            <p14:sldId id="309"/>
            <p14:sldId id="310"/>
            <p14:sldId id="311"/>
            <p14:sldId id="312"/>
            <p14:sldId id="313"/>
            <p14:sldId id="318"/>
            <p14:sldId id="314"/>
            <p14:sldId id="317"/>
            <p14:sldId id="319"/>
            <p14:sldId id="315"/>
            <p14:sldId id="316"/>
            <p14:sldId id="321"/>
            <p14:sldId id="32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8579575-E52F-471B-A87A-85A063B1F0DF}" v="221" dt="2021-04-28T04:54:14.6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26" autoAdjust="0"/>
  </p:normalViewPr>
  <p:slideViewPr>
    <p:cSldViewPr snapToGrid="0" snapToObjects="1">
      <p:cViewPr varScale="1">
        <p:scale>
          <a:sx n="103" d="100"/>
          <a:sy n="103" d="100"/>
        </p:scale>
        <p:origin x="8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E8579575-E52F-471B-A87A-85A063B1F0DF}"/>
    <pc:docChg chg="undo redo custSel addSld modSld sldOrd modMainMaster addSection modSection">
      <pc:chgData name="Lucas Jellema" userId="7e183fbb-84e0-44b3-9b03-0792bc8d162b" providerId="ADAL" clId="{E8579575-E52F-471B-A87A-85A063B1F0DF}" dt="2021-04-28T06:32:37.971" v="3740" actId="114"/>
      <pc:docMkLst>
        <pc:docMk/>
      </pc:docMkLst>
      <pc:sldChg chg="addSp modSp mod">
        <pc:chgData name="Lucas Jellema" userId="7e183fbb-84e0-44b3-9b03-0792bc8d162b" providerId="ADAL" clId="{E8579575-E52F-471B-A87A-85A063B1F0DF}" dt="2021-04-28T06:32:37.971" v="3740" actId="114"/>
        <pc:sldMkLst>
          <pc:docMk/>
          <pc:sldMk cId="213951777" sldId="282"/>
        </pc:sldMkLst>
        <pc:spChg chg="mod">
          <ac:chgData name="Lucas Jellema" userId="7e183fbb-84e0-44b3-9b03-0792bc8d162b" providerId="ADAL" clId="{E8579575-E52F-471B-A87A-85A063B1F0DF}" dt="2021-04-28T06:32:37.971" v="3740" actId="114"/>
          <ac:spMkLst>
            <pc:docMk/>
            <pc:sldMk cId="213951777" sldId="282"/>
            <ac:spMk id="5" creationId="{00000000-0000-0000-0000-000000000000}"/>
          </ac:spMkLst>
        </pc:spChg>
        <pc:spChg chg="add mod">
          <ac:chgData name="Lucas Jellema" userId="7e183fbb-84e0-44b3-9b03-0792bc8d162b" providerId="ADAL" clId="{E8579575-E52F-471B-A87A-85A063B1F0DF}" dt="2021-04-25T14:19:50.379" v="2919" actId="1076"/>
          <ac:spMkLst>
            <pc:docMk/>
            <pc:sldMk cId="213951777" sldId="282"/>
            <ac:spMk id="8" creationId="{E5126497-4B02-4A82-A605-191DF89C1C54}"/>
          </ac:spMkLst>
        </pc:spChg>
        <pc:spChg chg="add mod">
          <ac:chgData name="Lucas Jellema" userId="7e183fbb-84e0-44b3-9b03-0792bc8d162b" providerId="ADAL" clId="{E8579575-E52F-471B-A87A-85A063B1F0DF}" dt="2021-04-25T14:36:11.387" v="3337" actId="1076"/>
          <ac:spMkLst>
            <pc:docMk/>
            <pc:sldMk cId="213951777" sldId="282"/>
            <ac:spMk id="10" creationId="{56E45E04-8D96-492C-B63D-A2B1B5754288}"/>
          </ac:spMkLst>
        </pc:spChg>
        <pc:grpChg chg="add mod">
          <ac:chgData name="Lucas Jellema" userId="7e183fbb-84e0-44b3-9b03-0792bc8d162b" providerId="ADAL" clId="{E8579575-E52F-471B-A87A-85A063B1F0DF}" dt="2021-04-25T14:19:50.379" v="2919" actId="1076"/>
          <ac:grpSpMkLst>
            <pc:docMk/>
            <pc:sldMk cId="213951777" sldId="282"/>
            <ac:grpSpMk id="3" creationId="{48662A0A-D468-4EA5-A434-E21C88C6FF6C}"/>
          </ac:grpSpMkLst>
        </pc:grpChg>
        <pc:picChg chg="add mod">
          <ac:chgData name="Lucas Jellema" userId="7e183fbb-84e0-44b3-9b03-0792bc8d162b" providerId="ADAL" clId="{E8579575-E52F-471B-A87A-85A063B1F0DF}" dt="2021-04-25T14:19:50.379" v="2919" actId="1076"/>
          <ac:picMkLst>
            <pc:docMk/>
            <pc:sldMk cId="213951777" sldId="282"/>
            <ac:picMk id="7" creationId="{831889E5-6479-4936-B85C-C659ED9D0E3A}"/>
          </ac:picMkLst>
        </pc:picChg>
        <pc:picChg chg="add mod">
          <ac:chgData name="Lucas Jellema" userId="7e183fbb-84e0-44b3-9b03-0792bc8d162b" providerId="ADAL" clId="{E8579575-E52F-471B-A87A-85A063B1F0DF}" dt="2021-04-25T14:19:50.379" v="2919" actId="1076"/>
          <ac:picMkLst>
            <pc:docMk/>
            <pc:sldMk cId="213951777" sldId="282"/>
            <ac:picMk id="9" creationId="{C96D8178-59CC-4AA9-8BD9-C0EE0D938D54}"/>
          </ac:picMkLst>
        </pc:picChg>
      </pc:sldChg>
      <pc:sldChg chg="addSp modSp">
        <pc:chgData name="Lucas Jellema" userId="7e183fbb-84e0-44b3-9b03-0792bc8d162b" providerId="ADAL" clId="{E8579575-E52F-471B-A87A-85A063B1F0DF}" dt="2021-04-24T11:07:48.792" v="7" actId="1076"/>
        <pc:sldMkLst>
          <pc:docMk/>
          <pc:sldMk cId="3557010177" sldId="298"/>
        </pc:sldMkLst>
        <pc:spChg chg="add mod">
          <ac:chgData name="Lucas Jellema" userId="7e183fbb-84e0-44b3-9b03-0792bc8d162b" providerId="ADAL" clId="{E8579575-E52F-471B-A87A-85A063B1F0DF}" dt="2021-04-24T11:07:09.532" v="4" actId="11529"/>
          <ac:spMkLst>
            <pc:docMk/>
            <pc:sldMk cId="3557010177" sldId="298"/>
            <ac:spMk id="7" creationId="{9CCB7077-93FD-4DF2-8A82-42CF27DFE26A}"/>
          </ac:spMkLst>
        </pc:spChg>
        <pc:picChg chg="add mod">
          <ac:chgData name="Lucas Jellema" userId="7e183fbb-84e0-44b3-9b03-0792bc8d162b" providerId="ADAL" clId="{E8579575-E52F-471B-A87A-85A063B1F0DF}" dt="2021-04-24T11:07:05.081" v="3" actId="1076"/>
          <ac:picMkLst>
            <pc:docMk/>
            <pc:sldMk cId="3557010177" sldId="298"/>
            <ac:picMk id="6" creationId="{10B1E336-5FFF-4061-B716-8E58768D29E2}"/>
          </ac:picMkLst>
        </pc:picChg>
        <pc:picChg chg="add mod">
          <ac:chgData name="Lucas Jellema" userId="7e183fbb-84e0-44b3-9b03-0792bc8d162b" providerId="ADAL" clId="{E8579575-E52F-471B-A87A-85A063B1F0DF}" dt="2021-04-24T11:07:48.792" v="7" actId="1076"/>
          <ac:picMkLst>
            <pc:docMk/>
            <pc:sldMk cId="3557010177" sldId="298"/>
            <ac:picMk id="2050" creationId="{C933DF66-F4BD-4020-8658-B5773917FFAF}"/>
          </ac:picMkLst>
        </pc:picChg>
      </pc:sldChg>
      <pc:sldChg chg="addSp modSp new mod modClrScheme chgLayout">
        <pc:chgData name="Lucas Jellema" userId="7e183fbb-84e0-44b3-9b03-0792bc8d162b" providerId="ADAL" clId="{E8579575-E52F-471B-A87A-85A063B1F0DF}" dt="2021-04-24T11:34:27.580" v="848" actId="20577"/>
        <pc:sldMkLst>
          <pc:docMk/>
          <pc:sldMk cId="4279672164" sldId="299"/>
        </pc:sldMkLst>
        <pc:spChg chg="mod">
          <ac:chgData name="Lucas Jellema" userId="7e183fbb-84e0-44b3-9b03-0792bc8d162b" providerId="ADAL" clId="{E8579575-E52F-471B-A87A-85A063B1F0DF}" dt="2021-04-24T11:11:11.885" v="83" actId="26606"/>
          <ac:spMkLst>
            <pc:docMk/>
            <pc:sldMk cId="4279672164" sldId="299"/>
            <ac:spMk id="2" creationId="{D66D3B45-ADB5-47A9-BC53-784C8579CADD}"/>
          </ac:spMkLst>
        </pc:spChg>
        <pc:spChg chg="mod">
          <ac:chgData name="Lucas Jellema" userId="7e183fbb-84e0-44b3-9b03-0792bc8d162b" providerId="ADAL" clId="{E8579575-E52F-471B-A87A-85A063B1F0DF}" dt="2021-04-24T11:34:27.580" v="848" actId="20577"/>
          <ac:spMkLst>
            <pc:docMk/>
            <pc:sldMk cId="4279672164" sldId="299"/>
            <ac:spMk id="3" creationId="{C1CC7BE9-7FA0-4073-B6A4-D2C844301655}"/>
          </ac:spMkLst>
        </pc:spChg>
        <pc:spChg chg="mod">
          <ac:chgData name="Lucas Jellema" userId="7e183fbb-84e0-44b3-9b03-0792bc8d162b" providerId="ADAL" clId="{E8579575-E52F-471B-A87A-85A063B1F0DF}" dt="2021-04-24T11:11:11.885" v="83" actId="26606"/>
          <ac:spMkLst>
            <pc:docMk/>
            <pc:sldMk cId="4279672164" sldId="299"/>
            <ac:spMk id="4" creationId="{58A3FC40-150A-40A7-A496-11037DED621B}"/>
          </ac:spMkLst>
        </pc:spChg>
        <pc:spChg chg="mod">
          <ac:chgData name="Lucas Jellema" userId="7e183fbb-84e0-44b3-9b03-0792bc8d162b" providerId="ADAL" clId="{E8579575-E52F-471B-A87A-85A063B1F0DF}" dt="2021-04-24T11:11:11.885" v="83" actId="26606"/>
          <ac:spMkLst>
            <pc:docMk/>
            <pc:sldMk cId="4279672164" sldId="299"/>
            <ac:spMk id="5" creationId="{68A84B8F-699F-4E5C-8F7C-B46E196296C8}"/>
          </ac:spMkLst>
        </pc:spChg>
        <pc:picChg chg="add mod">
          <ac:chgData name="Lucas Jellema" userId="7e183fbb-84e0-44b3-9b03-0792bc8d162b" providerId="ADAL" clId="{E8579575-E52F-471B-A87A-85A063B1F0DF}" dt="2021-04-24T11:11:11.885" v="83" actId="26606"/>
          <ac:picMkLst>
            <pc:docMk/>
            <pc:sldMk cId="4279672164" sldId="299"/>
            <ac:picMk id="3074" creationId="{1690C6E7-5464-4CF9-8E6C-FE5C5DDDE754}"/>
          </ac:picMkLst>
        </pc:picChg>
      </pc:sldChg>
      <pc:sldChg chg="addSp delSp modSp new mod modClrScheme chgLayout">
        <pc:chgData name="Lucas Jellema" userId="7e183fbb-84e0-44b3-9b03-0792bc8d162b" providerId="ADAL" clId="{E8579575-E52F-471B-A87A-85A063B1F0DF}" dt="2021-04-24T11:33:29.234" v="830" actId="20577"/>
        <pc:sldMkLst>
          <pc:docMk/>
          <pc:sldMk cId="2787585735" sldId="300"/>
        </pc:sldMkLst>
        <pc:spChg chg="del mod ord">
          <ac:chgData name="Lucas Jellema" userId="7e183fbb-84e0-44b3-9b03-0792bc8d162b" providerId="ADAL" clId="{E8579575-E52F-471B-A87A-85A063B1F0DF}" dt="2021-04-24T11:19:34.157" v="329" actId="700"/>
          <ac:spMkLst>
            <pc:docMk/>
            <pc:sldMk cId="2787585735" sldId="300"/>
            <ac:spMk id="2" creationId="{64E6F05F-1430-4AD6-91FB-704A95F237C0}"/>
          </ac:spMkLst>
        </pc:spChg>
        <pc:spChg chg="del mod ord">
          <ac:chgData name="Lucas Jellema" userId="7e183fbb-84e0-44b3-9b03-0792bc8d162b" providerId="ADAL" clId="{E8579575-E52F-471B-A87A-85A063B1F0DF}" dt="2021-04-24T11:19:34.157" v="329" actId="700"/>
          <ac:spMkLst>
            <pc:docMk/>
            <pc:sldMk cId="2787585735" sldId="300"/>
            <ac:spMk id="3" creationId="{BF50D327-0D63-46B5-9B4C-4D0D6FC27462}"/>
          </ac:spMkLst>
        </pc:spChg>
        <pc:spChg chg="mod ord">
          <ac:chgData name="Lucas Jellema" userId="7e183fbb-84e0-44b3-9b03-0792bc8d162b" providerId="ADAL" clId="{E8579575-E52F-471B-A87A-85A063B1F0DF}" dt="2021-04-24T11:19:34.157" v="329" actId="700"/>
          <ac:spMkLst>
            <pc:docMk/>
            <pc:sldMk cId="2787585735" sldId="300"/>
            <ac:spMk id="4" creationId="{A660B4C9-20B9-499E-AED5-E0575A212AF4}"/>
          </ac:spMkLst>
        </pc:spChg>
        <pc:spChg chg="mod ord">
          <ac:chgData name="Lucas Jellema" userId="7e183fbb-84e0-44b3-9b03-0792bc8d162b" providerId="ADAL" clId="{E8579575-E52F-471B-A87A-85A063B1F0DF}" dt="2021-04-24T11:19:34.157" v="329" actId="700"/>
          <ac:spMkLst>
            <pc:docMk/>
            <pc:sldMk cId="2787585735" sldId="300"/>
            <ac:spMk id="5" creationId="{D67B4085-D2D5-4F99-A6FF-8CB4AAF771AE}"/>
          </ac:spMkLst>
        </pc:spChg>
        <pc:spChg chg="del">
          <ac:chgData name="Lucas Jellema" userId="7e183fbb-84e0-44b3-9b03-0792bc8d162b" providerId="ADAL" clId="{E8579575-E52F-471B-A87A-85A063B1F0DF}" dt="2021-04-24T11:19:34.157" v="329" actId="700"/>
          <ac:spMkLst>
            <pc:docMk/>
            <pc:sldMk cId="2787585735" sldId="300"/>
            <ac:spMk id="6" creationId="{C40F2055-C71C-4D72-82A3-470347A487D0}"/>
          </ac:spMkLst>
        </pc:spChg>
        <pc:spChg chg="add mod ord">
          <ac:chgData name="Lucas Jellema" userId="7e183fbb-84e0-44b3-9b03-0792bc8d162b" providerId="ADAL" clId="{E8579575-E52F-471B-A87A-85A063B1F0DF}" dt="2021-04-24T11:19:43.373" v="363" actId="20577"/>
          <ac:spMkLst>
            <pc:docMk/>
            <pc:sldMk cId="2787585735" sldId="300"/>
            <ac:spMk id="7" creationId="{706E2405-8C43-4B74-BB58-D35D7D254649}"/>
          </ac:spMkLst>
        </pc:spChg>
        <pc:spChg chg="add mod ord">
          <ac:chgData name="Lucas Jellema" userId="7e183fbb-84e0-44b3-9b03-0792bc8d162b" providerId="ADAL" clId="{E8579575-E52F-471B-A87A-85A063B1F0DF}" dt="2021-04-24T11:33:29.234" v="830" actId="20577"/>
          <ac:spMkLst>
            <pc:docMk/>
            <pc:sldMk cId="2787585735" sldId="300"/>
            <ac:spMk id="8" creationId="{D7BFD050-33FC-42EF-8DD2-7A260DB53212}"/>
          </ac:spMkLst>
        </pc:spChg>
        <pc:picChg chg="add mod">
          <ac:chgData name="Lucas Jellema" userId="7e183fbb-84e0-44b3-9b03-0792bc8d162b" providerId="ADAL" clId="{E8579575-E52F-471B-A87A-85A063B1F0DF}" dt="2021-04-24T11:33:23.314" v="800" actId="1076"/>
          <ac:picMkLst>
            <pc:docMk/>
            <pc:sldMk cId="2787585735" sldId="300"/>
            <ac:picMk id="4098" creationId="{25F033DC-8712-4DA4-8D5A-17A2DF3FFA5C}"/>
          </ac:picMkLst>
        </pc:picChg>
      </pc:sldChg>
      <pc:sldChg chg="addSp modSp new mod modAnim">
        <pc:chgData name="Lucas Jellema" userId="7e183fbb-84e0-44b3-9b03-0792bc8d162b" providerId="ADAL" clId="{E8579575-E52F-471B-A87A-85A063B1F0DF}" dt="2021-04-28T04:54:14.617" v="3692"/>
        <pc:sldMkLst>
          <pc:docMk/>
          <pc:sldMk cId="2349343861" sldId="301"/>
        </pc:sldMkLst>
        <pc:spChg chg="mod">
          <ac:chgData name="Lucas Jellema" userId="7e183fbb-84e0-44b3-9b03-0792bc8d162b" providerId="ADAL" clId="{E8579575-E52F-471B-A87A-85A063B1F0DF}" dt="2021-04-24T15:30:03.337" v="860" actId="20577"/>
          <ac:spMkLst>
            <pc:docMk/>
            <pc:sldMk cId="2349343861" sldId="301"/>
            <ac:spMk id="2" creationId="{6344AE75-E908-4877-97E8-433EBB9F0A74}"/>
          </ac:spMkLst>
        </pc:spChg>
        <pc:spChg chg="mod">
          <ac:chgData name="Lucas Jellema" userId="7e183fbb-84e0-44b3-9b03-0792bc8d162b" providerId="ADAL" clId="{E8579575-E52F-471B-A87A-85A063B1F0DF}" dt="2021-04-24T15:30:51.744" v="907" actId="20577"/>
          <ac:spMkLst>
            <pc:docMk/>
            <pc:sldMk cId="2349343861" sldId="301"/>
            <ac:spMk id="3" creationId="{2B40203D-1EEC-4481-AF73-2110AF063CD1}"/>
          </ac:spMkLst>
        </pc:spChg>
        <pc:spChg chg="add mod">
          <ac:chgData name="Lucas Jellema" userId="7e183fbb-84e0-44b3-9b03-0792bc8d162b" providerId="ADAL" clId="{E8579575-E52F-471B-A87A-85A063B1F0DF}" dt="2021-04-24T15:43:12.431" v="1042" actId="1076"/>
          <ac:spMkLst>
            <pc:docMk/>
            <pc:sldMk cId="2349343861" sldId="301"/>
            <ac:spMk id="6" creationId="{A5488D14-6D53-4687-982C-7998F6B23A1D}"/>
          </ac:spMkLst>
        </pc:spChg>
      </pc:sldChg>
      <pc:sldChg chg="addSp delSp modSp new mod">
        <pc:chgData name="Lucas Jellema" userId="7e183fbb-84e0-44b3-9b03-0792bc8d162b" providerId="ADAL" clId="{E8579575-E52F-471B-A87A-85A063B1F0DF}" dt="2021-04-24T15:44:13.839" v="1093" actId="1076"/>
        <pc:sldMkLst>
          <pc:docMk/>
          <pc:sldMk cId="4157361584" sldId="302"/>
        </pc:sldMkLst>
        <pc:spChg chg="mod">
          <ac:chgData name="Lucas Jellema" userId="7e183fbb-84e0-44b3-9b03-0792bc8d162b" providerId="ADAL" clId="{E8579575-E52F-471B-A87A-85A063B1F0DF}" dt="2021-04-24T15:43:34.229" v="1079" actId="20577"/>
          <ac:spMkLst>
            <pc:docMk/>
            <pc:sldMk cId="4157361584" sldId="302"/>
            <ac:spMk id="2" creationId="{B45ADABE-30A8-4720-BC6D-BEAAED36269F}"/>
          </ac:spMkLst>
        </pc:spChg>
        <pc:spChg chg="del">
          <ac:chgData name="Lucas Jellema" userId="7e183fbb-84e0-44b3-9b03-0792bc8d162b" providerId="ADAL" clId="{E8579575-E52F-471B-A87A-85A063B1F0DF}" dt="2021-04-24T15:41:19.849" v="926"/>
          <ac:spMkLst>
            <pc:docMk/>
            <pc:sldMk cId="4157361584" sldId="302"/>
            <ac:spMk id="3" creationId="{3BABCFA2-6C28-48E9-98E1-11E421256091}"/>
          </ac:spMkLst>
        </pc:spChg>
        <pc:spChg chg="add mod">
          <ac:chgData name="Lucas Jellema" userId="7e183fbb-84e0-44b3-9b03-0792bc8d162b" providerId="ADAL" clId="{E8579575-E52F-471B-A87A-85A063B1F0DF}" dt="2021-04-24T15:43:48.817" v="1087" actId="6549"/>
          <ac:spMkLst>
            <pc:docMk/>
            <pc:sldMk cId="4157361584" sldId="302"/>
            <ac:spMk id="6" creationId="{2D63EDE3-0A3A-438B-868E-07140C62102D}"/>
          </ac:spMkLst>
        </pc:spChg>
        <pc:spChg chg="add del mod">
          <ac:chgData name="Lucas Jellema" userId="7e183fbb-84e0-44b3-9b03-0792bc8d162b" providerId="ADAL" clId="{E8579575-E52F-471B-A87A-85A063B1F0DF}" dt="2021-04-24T15:44:06.527" v="1089"/>
          <ac:spMkLst>
            <pc:docMk/>
            <pc:sldMk cId="4157361584" sldId="302"/>
            <ac:spMk id="10" creationId="{8A59ECD8-5BFE-45DB-B008-F91808C96706}"/>
          </ac:spMkLst>
        </pc:spChg>
        <pc:picChg chg="add del mod">
          <ac:chgData name="Lucas Jellema" userId="7e183fbb-84e0-44b3-9b03-0792bc8d162b" providerId="ADAL" clId="{E8579575-E52F-471B-A87A-85A063B1F0DF}" dt="2021-04-24T15:43:52.873" v="1088" actId="478"/>
          <ac:picMkLst>
            <pc:docMk/>
            <pc:sldMk cId="4157361584" sldId="302"/>
            <ac:picMk id="8" creationId="{D21C2411-2671-46CA-81E6-BAED061B60AB}"/>
          </ac:picMkLst>
        </pc:picChg>
        <pc:picChg chg="add mod">
          <ac:chgData name="Lucas Jellema" userId="7e183fbb-84e0-44b3-9b03-0792bc8d162b" providerId="ADAL" clId="{E8579575-E52F-471B-A87A-85A063B1F0DF}" dt="2021-04-24T15:44:13.839" v="1093" actId="1076"/>
          <ac:picMkLst>
            <pc:docMk/>
            <pc:sldMk cId="4157361584" sldId="302"/>
            <ac:picMk id="12" creationId="{88F861EC-C396-44F3-88A6-6A46DDAB4C4E}"/>
          </ac:picMkLst>
        </pc:picChg>
      </pc:sldChg>
      <pc:sldChg chg="modSp add mod">
        <pc:chgData name="Lucas Jellema" userId="7e183fbb-84e0-44b3-9b03-0792bc8d162b" providerId="ADAL" clId="{E8579575-E52F-471B-A87A-85A063B1F0DF}" dt="2021-04-24T15:49:06.469" v="1179" actId="20577"/>
        <pc:sldMkLst>
          <pc:docMk/>
          <pc:sldMk cId="3732729024" sldId="303"/>
        </pc:sldMkLst>
        <pc:spChg chg="mod">
          <ac:chgData name="Lucas Jellema" userId="7e183fbb-84e0-44b3-9b03-0792bc8d162b" providerId="ADAL" clId="{E8579575-E52F-471B-A87A-85A063B1F0DF}" dt="2021-04-24T15:49:06.469" v="1179" actId="20577"/>
          <ac:spMkLst>
            <pc:docMk/>
            <pc:sldMk cId="3732729024" sldId="303"/>
            <ac:spMk id="6" creationId="{2D63EDE3-0A3A-438B-868E-07140C62102D}"/>
          </ac:spMkLst>
        </pc:spChg>
      </pc:sldChg>
      <pc:sldChg chg="addSp modSp new mod">
        <pc:chgData name="Lucas Jellema" userId="7e183fbb-84e0-44b3-9b03-0792bc8d162b" providerId="ADAL" clId="{E8579575-E52F-471B-A87A-85A063B1F0DF}" dt="2021-04-24T16:06:11.667" v="1331" actId="1037"/>
        <pc:sldMkLst>
          <pc:docMk/>
          <pc:sldMk cId="2016132190" sldId="304"/>
        </pc:sldMkLst>
        <pc:spChg chg="mod">
          <ac:chgData name="Lucas Jellema" userId="7e183fbb-84e0-44b3-9b03-0792bc8d162b" providerId="ADAL" clId="{E8579575-E52F-471B-A87A-85A063B1F0DF}" dt="2021-04-24T15:45:32.717" v="1154" actId="20577"/>
          <ac:spMkLst>
            <pc:docMk/>
            <pc:sldMk cId="2016132190" sldId="304"/>
            <ac:spMk id="2" creationId="{CE8C9824-01D1-4758-B009-E3CA68AAC534}"/>
          </ac:spMkLst>
        </pc:spChg>
        <pc:spChg chg="mod">
          <ac:chgData name="Lucas Jellema" userId="7e183fbb-84e0-44b3-9b03-0792bc8d162b" providerId="ADAL" clId="{E8579575-E52F-471B-A87A-85A063B1F0DF}" dt="2021-04-24T15:49:22.128" v="1192" actId="20577"/>
          <ac:spMkLst>
            <pc:docMk/>
            <pc:sldMk cId="2016132190" sldId="304"/>
            <ac:spMk id="3" creationId="{7A6CE78E-D114-4438-9794-6E8F183DAAA5}"/>
          </ac:spMkLst>
        </pc:spChg>
        <pc:spChg chg="add mod">
          <ac:chgData name="Lucas Jellema" userId="7e183fbb-84e0-44b3-9b03-0792bc8d162b" providerId="ADAL" clId="{E8579575-E52F-471B-A87A-85A063B1F0DF}" dt="2021-04-24T16:06:11.667" v="1331" actId="1037"/>
          <ac:spMkLst>
            <pc:docMk/>
            <pc:sldMk cId="2016132190" sldId="304"/>
            <ac:spMk id="8" creationId="{16EE4708-4C36-47CA-A593-4498789C293B}"/>
          </ac:spMkLst>
        </pc:spChg>
        <pc:spChg chg="add mod">
          <ac:chgData name="Lucas Jellema" userId="7e183fbb-84e0-44b3-9b03-0792bc8d162b" providerId="ADAL" clId="{E8579575-E52F-471B-A87A-85A063B1F0DF}" dt="2021-04-24T15:54:40.543" v="1255" actId="208"/>
          <ac:spMkLst>
            <pc:docMk/>
            <pc:sldMk cId="2016132190" sldId="304"/>
            <ac:spMk id="17" creationId="{C5BBA5F3-725E-448B-84AC-B64A263BD11F}"/>
          </ac:spMkLst>
        </pc:spChg>
        <pc:spChg chg="add mod">
          <ac:chgData name="Lucas Jellema" userId="7e183fbb-84e0-44b3-9b03-0792bc8d162b" providerId="ADAL" clId="{E8579575-E52F-471B-A87A-85A063B1F0DF}" dt="2021-04-24T15:55:06.926" v="1258" actId="693"/>
          <ac:spMkLst>
            <pc:docMk/>
            <pc:sldMk cId="2016132190" sldId="304"/>
            <ac:spMk id="18" creationId="{BF1DD6E2-9575-492A-B7E3-701A92EDC1EE}"/>
          </ac:spMkLst>
        </pc:spChg>
        <pc:picChg chg="add mod ord">
          <ac:chgData name="Lucas Jellema" userId="7e183fbb-84e0-44b3-9b03-0792bc8d162b" providerId="ADAL" clId="{E8579575-E52F-471B-A87A-85A063B1F0DF}" dt="2021-04-24T15:53:02.731" v="1245" actId="166"/>
          <ac:picMkLst>
            <pc:docMk/>
            <pc:sldMk cId="2016132190" sldId="304"/>
            <ac:picMk id="7" creationId="{6A36C9F8-C866-45D5-8AF7-E72FE7EC7498}"/>
          </ac:picMkLst>
        </pc:picChg>
        <pc:picChg chg="add mod">
          <ac:chgData name="Lucas Jellema" userId="7e183fbb-84e0-44b3-9b03-0792bc8d162b" providerId="ADAL" clId="{E8579575-E52F-471B-A87A-85A063B1F0DF}" dt="2021-04-24T15:53:00.156" v="1244" actId="14100"/>
          <ac:picMkLst>
            <pc:docMk/>
            <pc:sldMk cId="2016132190" sldId="304"/>
            <ac:picMk id="9" creationId="{0AED9D36-8A49-4DFF-BAE0-0635F480D8D9}"/>
          </ac:picMkLst>
        </pc:picChg>
        <pc:cxnChg chg="add mod">
          <ac:chgData name="Lucas Jellema" userId="7e183fbb-84e0-44b3-9b03-0792bc8d162b" providerId="ADAL" clId="{E8579575-E52F-471B-A87A-85A063B1F0DF}" dt="2021-04-24T15:53:30.587" v="1247" actId="13822"/>
          <ac:cxnSpMkLst>
            <pc:docMk/>
            <pc:sldMk cId="2016132190" sldId="304"/>
            <ac:cxnSpMk id="11" creationId="{997A43D4-0C71-4B22-B68A-FC6E3BD32989}"/>
          </ac:cxnSpMkLst>
        </pc:cxnChg>
        <pc:cxnChg chg="add mod">
          <ac:chgData name="Lucas Jellema" userId="7e183fbb-84e0-44b3-9b03-0792bc8d162b" providerId="ADAL" clId="{E8579575-E52F-471B-A87A-85A063B1F0DF}" dt="2021-04-24T15:53:47.816" v="1250" actId="14100"/>
          <ac:cxnSpMkLst>
            <pc:docMk/>
            <pc:sldMk cId="2016132190" sldId="304"/>
            <ac:cxnSpMk id="12" creationId="{7C9C51A2-9956-4C92-9B6F-002E8F6BA6D3}"/>
          </ac:cxnSpMkLst>
        </pc:cxnChg>
        <pc:cxnChg chg="add">
          <ac:chgData name="Lucas Jellema" userId="7e183fbb-84e0-44b3-9b03-0792bc8d162b" providerId="ADAL" clId="{E8579575-E52F-471B-A87A-85A063B1F0DF}" dt="2021-04-24T15:53:58.378" v="1251" actId="11529"/>
          <ac:cxnSpMkLst>
            <pc:docMk/>
            <pc:sldMk cId="2016132190" sldId="304"/>
            <ac:cxnSpMk id="16" creationId="{D7F24311-1C02-4BE9-BD30-57FB52209BBE}"/>
          </ac:cxnSpMkLst>
        </pc:cxnChg>
      </pc:sldChg>
      <pc:sldChg chg="addSp modSp new mod ord">
        <pc:chgData name="Lucas Jellema" userId="7e183fbb-84e0-44b3-9b03-0792bc8d162b" providerId="ADAL" clId="{E8579575-E52F-471B-A87A-85A063B1F0DF}" dt="2021-04-24T20:12:05.379" v="2556" actId="20577"/>
        <pc:sldMkLst>
          <pc:docMk/>
          <pc:sldMk cId="645038584" sldId="305"/>
        </pc:sldMkLst>
        <pc:spChg chg="mod">
          <ac:chgData name="Lucas Jellema" userId="7e183fbb-84e0-44b3-9b03-0792bc8d162b" providerId="ADAL" clId="{E8579575-E52F-471B-A87A-85A063B1F0DF}" dt="2021-04-24T16:07:08.956" v="1356" actId="20577"/>
          <ac:spMkLst>
            <pc:docMk/>
            <pc:sldMk cId="645038584" sldId="305"/>
            <ac:spMk id="2" creationId="{5CBBE079-FDEA-4546-BEBE-891FDCEBF34D}"/>
          </ac:spMkLst>
        </pc:spChg>
        <pc:spChg chg="mod">
          <ac:chgData name="Lucas Jellema" userId="7e183fbb-84e0-44b3-9b03-0792bc8d162b" providerId="ADAL" clId="{E8579575-E52F-471B-A87A-85A063B1F0DF}" dt="2021-04-24T20:12:05.379" v="2556" actId="20577"/>
          <ac:spMkLst>
            <pc:docMk/>
            <pc:sldMk cId="645038584" sldId="305"/>
            <ac:spMk id="3" creationId="{C3CD5C10-9E16-412D-BFCC-6887987666E0}"/>
          </ac:spMkLst>
        </pc:spChg>
        <pc:picChg chg="add mod">
          <ac:chgData name="Lucas Jellema" userId="7e183fbb-84e0-44b3-9b03-0792bc8d162b" providerId="ADAL" clId="{E8579575-E52F-471B-A87A-85A063B1F0DF}" dt="2021-04-24T16:11:34.075" v="1452" actId="1076"/>
          <ac:picMkLst>
            <pc:docMk/>
            <pc:sldMk cId="645038584" sldId="305"/>
            <ac:picMk id="7" creationId="{3147179E-B62F-4D81-A0EA-CEE66B74F6DD}"/>
          </ac:picMkLst>
        </pc:picChg>
        <pc:picChg chg="add mod">
          <ac:chgData name="Lucas Jellema" userId="7e183fbb-84e0-44b3-9b03-0792bc8d162b" providerId="ADAL" clId="{E8579575-E52F-471B-A87A-85A063B1F0DF}" dt="2021-04-24T16:12:40.863" v="1460" actId="1076"/>
          <ac:picMkLst>
            <pc:docMk/>
            <pc:sldMk cId="645038584" sldId="305"/>
            <ac:picMk id="9" creationId="{9E2012DC-3A23-4DE7-9556-7EFC4EF58A32}"/>
          </ac:picMkLst>
        </pc:picChg>
        <pc:picChg chg="add mod">
          <ac:chgData name="Lucas Jellema" userId="7e183fbb-84e0-44b3-9b03-0792bc8d162b" providerId="ADAL" clId="{E8579575-E52F-471B-A87A-85A063B1F0DF}" dt="2021-04-24T16:11:45.916" v="1456" actId="1076"/>
          <ac:picMkLst>
            <pc:docMk/>
            <pc:sldMk cId="645038584" sldId="305"/>
            <ac:picMk id="11" creationId="{51F44E33-3B10-4B82-A7F8-B1376D606E55}"/>
          </ac:picMkLst>
        </pc:picChg>
        <pc:picChg chg="add mod">
          <ac:chgData name="Lucas Jellema" userId="7e183fbb-84e0-44b3-9b03-0792bc8d162b" providerId="ADAL" clId="{E8579575-E52F-471B-A87A-85A063B1F0DF}" dt="2021-04-24T16:11:44.731" v="1455" actId="1076"/>
          <ac:picMkLst>
            <pc:docMk/>
            <pc:sldMk cId="645038584" sldId="305"/>
            <ac:picMk id="13" creationId="{84E35C27-5524-4214-A8D6-2F4CE8752087}"/>
          </ac:picMkLst>
        </pc:picChg>
        <pc:picChg chg="add mod">
          <ac:chgData name="Lucas Jellema" userId="7e183fbb-84e0-44b3-9b03-0792bc8d162b" providerId="ADAL" clId="{E8579575-E52F-471B-A87A-85A063B1F0DF}" dt="2021-04-24T16:15:55.739" v="1474" actId="1076"/>
          <ac:picMkLst>
            <pc:docMk/>
            <pc:sldMk cId="645038584" sldId="305"/>
            <ac:picMk id="15" creationId="{64E85AEB-4F2D-4B75-BD92-B870694CB6B7}"/>
          </ac:picMkLst>
        </pc:picChg>
        <pc:picChg chg="add mod">
          <ac:chgData name="Lucas Jellema" userId="7e183fbb-84e0-44b3-9b03-0792bc8d162b" providerId="ADAL" clId="{E8579575-E52F-471B-A87A-85A063B1F0DF}" dt="2021-04-24T16:58:22.855" v="2183" actId="1076"/>
          <ac:picMkLst>
            <pc:docMk/>
            <pc:sldMk cId="645038584" sldId="305"/>
            <ac:picMk id="17" creationId="{3069D974-2AA9-419E-BACD-F121113B703D}"/>
          </ac:picMkLst>
        </pc:picChg>
        <pc:picChg chg="add mod">
          <ac:chgData name="Lucas Jellema" userId="7e183fbb-84e0-44b3-9b03-0792bc8d162b" providerId="ADAL" clId="{E8579575-E52F-471B-A87A-85A063B1F0DF}" dt="2021-04-24T16:12:46.816" v="1463" actId="1076"/>
          <ac:picMkLst>
            <pc:docMk/>
            <pc:sldMk cId="645038584" sldId="305"/>
            <ac:picMk id="5122" creationId="{1C3F1AA2-E798-4500-8040-DE71A6471614}"/>
          </ac:picMkLst>
        </pc:picChg>
      </pc:sldChg>
      <pc:sldChg chg="addSp delSp modSp add mod">
        <pc:chgData name="Lucas Jellema" userId="7e183fbb-84e0-44b3-9b03-0792bc8d162b" providerId="ADAL" clId="{E8579575-E52F-471B-A87A-85A063B1F0DF}" dt="2021-04-24T16:16:26.223" v="1495" actId="1440"/>
        <pc:sldMkLst>
          <pc:docMk/>
          <pc:sldMk cId="323418854" sldId="306"/>
        </pc:sldMkLst>
        <pc:spChg chg="mod">
          <ac:chgData name="Lucas Jellema" userId="7e183fbb-84e0-44b3-9b03-0792bc8d162b" providerId="ADAL" clId="{E8579575-E52F-471B-A87A-85A063B1F0DF}" dt="2021-04-24T15:55:35.048" v="1269" actId="20577"/>
          <ac:spMkLst>
            <pc:docMk/>
            <pc:sldMk cId="323418854" sldId="306"/>
            <ac:spMk id="2" creationId="{CE8C9824-01D1-4758-B009-E3CA68AAC534}"/>
          </ac:spMkLst>
        </pc:spChg>
        <pc:spChg chg="mod">
          <ac:chgData name="Lucas Jellema" userId="7e183fbb-84e0-44b3-9b03-0792bc8d162b" providerId="ADAL" clId="{E8579575-E52F-471B-A87A-85A063B1F0DF}" dt="2021-04-24T16:06:15.018" v="1333" actId="1038"/>
          <ac:spMkLst>
            <pc:docMk/>
            <pc:sldMk cId="323418854" sldId="306"/>
            <ac:spMk id="8" creationId="{16EE4708-4C36-47CA-A593-4498789C293B}"/>
          </ac:spMkLst>
        </pc:spChg>
        <pc:spChg chg="mod ord">
          <ac:chgData name="Lucas Jellema" userId="7e183fbb-84e0-44b3-9b03-0792bc8d162b" providerId="ADAL" clId="{E8579575-E52F-471B-A87A-85A063B1F0DF}" dt="2021-04-24T16:01:50.291" v="1327" actId="166"/>
          <ac:spMkLst>
            <pc:docMk/>
            <pc:sldMk cId="323418854" sldId="306"/>
            <ac:spMk id="18" creationId="{BF1DD6E2-9575-492A-B7E3-701A92EDC1EE}"/>
          </ac:spMkLst>
        </pc:spChg>
        <pc:picChg chg="del">
          <ac:chgData name="Lucas Jellema" userId="7e183fbb-84e0-44b3-9b03-0792bc8d162b" providerId="ADAL" clId="{E8579575-E52F-471B-A87A-85A063B1F0DF}" dt="2021-04-24T16:00:10.254" v="1277" actId="478"/>
          <ac:picMkLst>
            <pc:docMk/>
            <pc:sldMk cId="323418854" sldId="306"/>
            <ac:picMk id="7" creationId="{6A36C9F8-C866-45D5-8AF7-E72FE7EC7498}"/>
          </ac:picMkLst>
        </pc:picChg>
        <pc:picChg chg="add mod">
          <ac:chgData name="Lucas Jellema" userId="7e183fbb-84e0-44b3-9b03-0792bc8d162b" providerId="ADAL" clId="{E8579575-E52F-471B-A87A-85A063B1F0DF}" dt="2021-04-24T16:16:26.223" v="1495" actId="1440"/>
          <ac:picMkLst>
            <pc:docMk/>
            <pc:sldMk cId="323418854" sldId="306"/>
            <ac:picMk id="10" creationId="{DA8CA505-2BFD-4835-ABC8-EF17B01DA3DB}"/>
          </ac:picMkLst>
        </pc:picChg>
        <pc:cxnChg chg="del">
          <ac:chgData name="Lucas Jellema" userId="7e183fbb-84e0-44b3-9b03-0792bc8d162b" providerId="ADAL" clId="{E8579575-E52F-471B-A87A-85A063B1F0DF}" dt="2021-04-24T16:00:18.234" v="1279" actId="478"/>
          <ac:cxnSpMkLst>
            <pc:docMk/>
            <pc:sldMk cId="323418854" sldId="306"/>
            <ac:cxnSpMk id="11" creationId="{997A43D4-0C71-4B22-B68A-FC6E3BD32989}"/>
          </ac:cxnSpMkLst>
        </pc:cxnChg>
        <pc:cxnChg chg="del">
          <ac:chgData name="Lucas Jellema" userId="7e183fbb-84e0-44b3-9b03-0792bc8d162b" providerId="ADAL" clId="{E8579575-E52F-471B-A87A-85A063B1F0DF}" dt="2021-04-24T16:00:18.234" v="1279" actId="478"/>
          <ac:cxnSpMkLst>
            <pc:docMk/>
            <pc:sldMk cId="323418854" sldId="306"/>
            <ac:cxnSpMk id="12" creationId="{7C9C51A2-9956-4C92-9B6F-002E8F6BA6D3}"/>
          </ac:cxnSpMkLst>
        </pc:cxnChg>
        <pc:cxnChg chg="del">
          <ac:chgData name="Lucas Jellema" userId="7e183fbb-84e0-44b3-9b03-0792bc8d162b" providerId="ADAL" clId="{E8579575-E52F-471B-A87A-85A063B1F0DF}" dt="2021-04-24T16:00:18.234" v="1279" actId="478"/>
          <ac:cxnSpMkLst>
            <pc:docMk/>
            <pc:sldMk cId="323418854" sldId="306"/>
            <ac:cxnSpMk id="16" creationId="{D7F24311-1C02-4BE9-BD30-57FB52209BBE}"/>
          </ac:cxnSpMkLst>
        </pc:cxnChg>
      </pc:sldChg>
      <pc:sldChg chg="addSp delSp modSp new mod">
        <pc:chgData name="Lucas Jellema" userId="7e183fbb-84e0-44b3-9b03-0792bc8d162b" providerId="ADAL" clId="{E8579575-E52F-471B-A87A-85A063B1F0DF}" dt="2021-04-24T16:31:27.226" v="1711" actId="14100"/>
        <pc:sldMkLst>
          <pc:docMk/>
          <pc:sldMk cId="1348272974" sldId="307"/>
        </pc:sldMkLst>
        <pc:spChg chg="mod">
          <ac:chgData name="Lucas Jellema" userId="7e183fbb-84e0-44b3-9b03-0792bc8d162b" providerId="ADAL" clId="{E8579575-E52F-471B-A87A-85A063B1F0DF}" dt="2021-04-24T16:16:55.714" v="1522" actId="20577"/>
          <ac:spMkLst>
            <pc:docMk/>
            <pc:sldMk cId="1348272974" sldId="307"/>
            <ac:spMk id="2" creationId="{714FAE9B-5FEE-49E3-A07A-BE2870E367D9}"/>
          </ac:spMkLst>
        </pc:spChg>
        <pc:spChg chg="del">
          <ac:chgData name="Lucas Jellema" userId="7e183fbb-84e0-44b3-9b03-0792bc8d162b" providerId="ADAL" clId="{E8579575-E52F-471B-A87A-85A063B1F0DF}" dt="2021-04-24T16:29:38.161" v="1560"/>
          <ac:spMkLst>
            <pc:docMk/>
            <pc:sldMk cId="1348272974" sldId="307"/>
            <ac:spMk id="3" creationId="{E770C453-7188-4762-BFD0-2AC59AC2F0DD}"/>
          </ac:spMkLst>
        </pc:spChg>
        <pc:spChg chg="add mod">
          <ac:chgData name="Lucas Jellema" userId="7e183fbb-84e0-44b3-9b03-0792bc8d162b" providerId="ADAL" clId="{E8579575-E52F-471B-A87A-85A063B1F0DF}" dt="2021-04-24T16:31:27.226" v="1711" actId="14100"/>
          <ac:spMkLst>
            <pc:docMk/>
            <pc:sldMk cId="1348272974" sldId="307"/>
            <ac:spMk id="6" creationId="{9035E284-7380-4910-9501-3E426EF9B53F}"/>
          </ac:spMkLst>
        </pc:spChg>
        <pc:picChg chg="add mod modCrop">
          <ac:chgData name="Lucas Jellema" userId="7e183fbb-84e0-44b3-9b03-0792bc8d162b" providerId="ADAL" clId="{E8579575-E52F-471B-A87A-85A063B1F0DF}" dt="2021-04-24T16:31:10.351" v="1700" actId="1076"/>
          <ac:picMkLst>
            <pc:docMk/>
            <pc:sldMk cId="1348272974" sldId="307"/>
            <ac:picMk id="8" creationId="{304EBA55-751D-4770-A1CD-E47AB0BA1240}"/>
          </ac:picMkLst>
        </pc:picChg>
      </pc:sldChg>
      <pc:sldChg chg="addSp delSp modSp new mod">
        <pc:chgData name="Lucas Jellema" userId="7e183fbb-84e0-44b3-9b03-0792bc8d162b" providerId="ADAL" clId="{E8579575-E52F-471B-A87A-85A063B1F0DF}" dt="2021-04-24T16:37:55.806" v="1994" actId="1076"/>
        <pc:sldMkLst>
          <pc:docMk/>
          <pc:sldMk cId="2476491055" sldId="308"/>
        </pc:sldMkLst>
        <pc:spChg chg="mod">
          <ac:chgData name="Lucas Jellema" userId="7e183fbb-84e0-44b3-9b03-0792bc8d162b" providerId="ADAL" clId="{E8579575-E52F-471B-A87A-85A063B1F0DF}" dt="2021-04-24T16:34:27.742" v="1809" actId="6549"/>
          <ac:spMkLst>
            <pc:docMk/>
            <pc:sldMk cId="2476491055" sldId="308"/>
            <ac:spMk id="2" creationId="{5F9D9BB0-C21C-4E0E-902F-EFCE1024534A}"/>
          </ac:spMkLst>
        </pc:spChg>
        <pc:spChg chg="mod">
          <ac:chgData name="Lucas Jellema" userId="7e183fbb-84e0-44b3-9b03-0792bc8d162b" providerId="ADAL" clId="{E8579575-E52F-471B-A87A-85A063B1F0DF}" dt="2021-04-24T16:37:49.628" v="1992" actId="1076"/>
          <ac:spMkLst>
            <pc:docMk/>
            <pc:sldMk cId="2476491055" sldId="308"/>
            <ac:spMk id="3" creationId="{A71DA416-5DD6-43B7-99BA-5597237FBE13}"/>
          </ac:spMkLst>
        </pc:spChg>
        <pc:picChg chg="add del">
          <ac:chgData name="Lucas Jellema" userId="7e183fbb-84e0-44b3-9b03-0792bc8d162b" providerId="ADAL" clId="{E8579575-E52F-471B-A87A-85A063B1F0DF}" dt="2021-04-24T16:37:41.233" v="1989"/>
          <ac:picMkLst>
            <pc:docMk/>
            <pc:sldMk cId="2476491055" sldId="308"/>
            <ac:picMk id="6146" creationId="{D6231467-C0A5-4744-B9B4-79962948D4B5}"/>
          </ac:picMkLst>
        </pc:picChg>
        <pc:picChg chg="add mod">
          <ac:chgData name="Lucas Jellema" userId="7e183fbb-84e0-44b3-9b03-0792bc8d162b" providerId="ADAL" clId="{E8579575-E52F-471B-A87A-85A063B1F0DF}" dt="2021-04-24T16:37:55.806" v="1994" actId="1076"/>
          <ac:picMkLst>
            <pc:docMk/>
            <pc:sldMk cId="2476491055" sldId="308"/>
            <ac:picMk id="6148" creationId="{5D77DCA7-163C-4D8E-A00E-1E5BC4F614ED}"/>
          </ac:picMkLst>
        </pc:picChg>
      </pc:sldChg>
      <pc:sldChg chg="addSp delSp modSp new mod ord">
        <pc:chgData name="Lucas Jellema" userId="7e183fbb-84e0-44b3-9b03-0792bc8d162b" providerId="ADAL" clId="{E8579575-E52F-471B-A87A-85A063B1F0DF}" dt="2021-04-24T16:52:34.130" v="2111" actId="1076"/>
        <pc:sldMkLst>
          <pc:docMk/>
          <pc:sldMk cId="2482140520" sldId="309"/>
        </pc:sldMkLst>
        <pc:spChg chg="mod">
          <ac:chgData name="Lucas Jellema" userId="7e183fbb-84e0-44b3-9b03-0792bc8d162b" providerId="ADAL" clId="{E8579575-E52F-471B-A87A-85A063B1F0DF}" dt="2021-04-24T16:49:59.817" v="2072" actId="20577"/>
          <ac:spMkLst>
            <pc:docMk/>
            <pc:sldMk cId="2482140520" sldId="309"/>
            <ac:spMk id="2" creationId="{79E8F3FD-E361-45D8-AF18-5F460EFEB3BA}"/>
          </ac:spMkLst>
        </pc:spChg>
        <pc:spChg chg="del">
          <ac:chgData name="Lucas Jellema" userId="7e183fbb-84e0-44b3-9b03-0792bc8d162b" providerId="ADAL" clId="{E8579575-E52F-471B-A87A-85A063B1F0DF}" dt="2021-04-24T16:50:41.814" v="2075"/>
          <ac:spMkLst>
            <pc:docMk/>
            <pc:sldMk cId="2482140520" sldId="309"/>
            <ac:spMk id="3" creationId="{161A63D1-FA82-4256-8F9E-E4018F6BA163}"/>
          </ac:spMkLst>
        </pc:spChg>
        <pc:spChg chg="add mod">
          <ac:chgData name="Lucas Jellema" userId="7e183fbb-84e0-44b3-9b03-0792bc8d162b" providerId="ADAL" clId="{E8579575-E52F-471B-A87A-85A063B1F0DF}" dt="2021-04-24T16:52:07.824" v="2098" actId="14100"/>
          <ac:spMkLst>
            <pc:docMk/>
            <pc:sldMk cId="2482140520" sldId="309"/>
            <ac:spMk id="12" creationId="{004137A8-C0BC-4C7B-B05C-C83BCD60A24F}"/>
          </ac:spMkLst>
        </pc:spChg>
        <pc:spChg chg="add mod">
          <ac:chgData name="Lucas Jellema" userId="7e183fbb-84e0-44b3-9b03-0792bc8d162b" providerId="ADAL" clId="{E8579575-E52F-471B-A87A-85A063B1F0DF}" dt="2021-04-24T16:52:28.151" v="2109" actId="1038"/>
          <ac:spMkLst>
            <pc:docMk/>
            <pc:sldMk cId="2482140520" sldId="309"/>
            <ac:spMk id="13" creationId="{1E538D24-ACA4-4DED-8994-56AFFF7B9150}"/>
          </ac:spMkLst>
        </pc:spChg>
        <pc:picChg chg="add mod modCrop">
          <ac:chgData name="Lucas Jellema" userId="7e183fbb-84e0-44b3-9b03-0792bc8d162b" providerId="ADAL" clId="{E8579575-E52F-471B-A87A-85A063B1F0DF}" dt="2021-04-24T16:50:10.818" v="2074" actId="732"/>
          <ac:picMkLst>
            <pc:docMk/>
            <pc:sldMk cId="2482140520" sldId="309"/>
            <ac:picMk id="7" creationId="{588C51C9-399E-433D-B64B-11A457A7CE7A}"/>
          </ac:picMkLst>
        </pc:picChg>
        <pc:picChg chg="add mod">
          <ac:chgData name="Lucas Jellema" userId="7e183fbb-84e0-44b3-9b03-0792bc8d162b" providerId="ADAL" clId="{E8579575-E52F-471B-A87A-85A063B1F0DF}" dt="2021-04-24T16:51:17.034" v="2088" actId="1076"/>
          <ac:picMkLst>
            <pc:docMk/>
            <pc:sldMk cId="2482140520" sldId="309"/>
            <ac:picMk id="9" creationId="{D8C51C52-FC42-489E-AD0B-0E0E6AFC5F86}"/>
          </ac:picMkLst>
        </pc:picChg>
        <pc:picChg chg="add mod modCrop">
          <ac:chgData name="Lucas Jellema" userId="7e183fbb-84e0-44b3-9b03-0792bc8d162b" providerId="ADAL" clId="{E8579575-E52F-471B-A87A-85A063B1F0DF}" dt="2021-04-24T16:52:34.130" v="2111" actId="1076"/>
          <ac:picMkLst>
            <pc:docMk/>
            <pc:sldMk cId="2482140520" sldId="309"/>
            <ac:picMk id="11" creationId="{76E9904B-3932-4E7D-BB09-547C1986EC4F}"/>
          </ac:picMkLst>
        </pc:picChg>
      </pc:sldChg>
      <pc:sldChg chg="addSp delSp modSp add mod">
        <pc:chgData name="Lucas Jellema" userId="7e183fbb-84e0-44b3-9b03-0792bc8d162b" providerId="ADAL" clId="{E8579575-E52F-471B-A87A-85A063B1F0DF}" dt="2021-04-24T16:57:53.332" v="2135" actId="1440"/>
        <pc:sldMkLst>
          <pc:docMk/>
          <pc:sldMk cId="3036971692" sldId="310"/>
        </pc:sldMkLst>
        <pc:spChg chg="add del mod">
          <ac:chgData name="Lucas Jellema" userId="7e183fbb-84e0-44b3-9b03-0792bc8d162b" providerId="ADAL" clId="{E8579575-E52F-471B-A87A-85A063B1F0DF}" dt="2021-04-24T16:56:53.132" v="2114"/>
          <ac:spMkLst>
            <pc:docMk/>
            <pc:sldMk cId="3036971692" sldId="310"/>
            <ac:spMk id="6" creationId="{9EDD8609-7E35-4611-82F0-A6C5974F6840}"/>
          </ac:spMkLst>
        </pc:spChg>
        <pc:spChg chg="mod">
          <ac:chgData name="Lucas Jellema" userId="7e183fbb-84e0-44b3-9b03-0792bc8d162b" providerId="ADAL" clId="{E8579575-E52F-471B-A87A-85A063B1F0DF}" dt="2021-04-24T16:57:43.295" v="2131" actId="14100"/>
          <ac:spMkLst>
            <pc:docMk/>
            <pc:sldMk cId="3036971692" sldId="310"/>
            <ac:spMk id="12" creationId="{004137A8-C0BC-4C7B-B05C-C83BCD60A24F}"/>
          </ac:spMkLst>
        </pc:spChg>
        <pc:spChg chg="del">
          <ac:chgData name="Lucas Jellema" userId="7e183fbb-84e0-44b3-9b03-0792bc8d162b" providerId="ADAL" clId="{E8579575-E52F-471B-A87A-85A063B1F0DF}" dt="2021-04-24T16:57:21.501" v="2126" actId="478"/>
          <ac:spMkLst>
            <pc:docMk/>
            <pc:sldMk cId="3036971692" sldId="310"/>
            <ac:spMk id="13" creationId="{1E538D24-ACA4-4DED-8994-56AFFF7B9150}"/>
          </ac:spMkLst>
        </pc:spChg>
        <pc:picChg chg="del">
          <ac:chgData name="Lucas Jellema" userId="7e183fbb-84e0-44b3-9b03-0792bc8d162b" providerId="ADAL" clId="{E8579575-E52F-471B-A87A-85A063B1F0DF}" dt="2021-04-24T16:57:10.598" v="2123" actId="478"/>
          <ac:picMkLst>
            <pc:docMk/>
            <pc:sldMk cId="3036971692" sldId="310"/>
            <ac:picMk id="7" creationId="{588C51C9-399E-433D-B64B-11A457A7CE7A}"/>
          </ac:picMkLst>
        </pc:picChg>
        <pc:picChg chg="del">
          <ac:chgData name="Lucas Jellema" userId="7e183fbb-84e0-44b3-9b03-0792bc8d162b" providerId="ADAL" clId="{E8579575-E52F-471B-A87A-85A063B1F0DF}" dt="2021-04-24T16:56:40.107" v="2113" actId="478"/>
          <ac:picMkLst>
            <pc:docMk/>
            <pc:sldMk cId="3036971692" sldId="310"/>
            <ac:picMk id="9" creationId="{D8C51C52-FC42-489E-AD0B-0E0E6AFC5F86}"/>
          </ac:picMkLst>
        </pc:picChg>
        <pc:picChg chg="add mod ord">
          <ac:chgData name="Lucas Jellema" userId="7e183fbb-84e0-44b3-9b03-0792bc8d162b" providerId="ADAL" clId="{E8579575-E52F-471B-A87A-85A063B1F0DF}" dt="2021-04-24T16:57:33.861" v="2129" actId="1440"/>
          <ac:picMkLst>
            <pc:docMk/>
            <pc:sldMk cId="3036971692" sldId="310"/>
            <ac:picMk id="10" creationId="{BA7D75EE-6F81-4663-BBCB-C0E7AB7B33A6}"/>
          </ac:picMkLst>
        </pc:picChg>
        <pc:picChg chg="del">
          <ac:chgData name="Lucas Jellema" userId="7e183fbb-84e0-44b3-9b03-0792bc8d162b" providerId="ADAL" clId="{E8579575-E52F-471B-A87A-85A063B1F0DF}" dt="2021-04-24T16:56:40.107" v="2113" actId="478"/>
          <ac:picMkLst>
            <pc:docMk/>
            <pc:sldMk cId="3036971692" sldId="310"/>
            <ac:picMk id="11" creationId="{76E9904B-3932-4E7D-BB09-547C1986EC4F}"/>
          </ac:picMkLst>
        </pc:picChg>
        <pc:picChg chg="add mod">
          <ac:chgData name="Lucas Jellema" userId="7e183fbb-84e0-44b3-9b03-0792bc8d162b" providerId="ADAL" clId="{E8579575-E52F-471B-A87A-85A063B1F0DF}" dt="2021-04-24T16:57:53.332" v="2135" actId="1440"/>
          <ac:picMkLst>
            <pc:docMk/>
            <pc:sldMk cId="3036971692" sldId="310"/>
            <ac:picMk id="15" creationId="{7B238014-E17D-4858-930E-C9619EB1580A}"/>
          </ac:picMkLst>
        </pc:picChg>
      </pc:sldChg>
      <pc:sldChg chg="addSp delSp modSp new mod">
        <pc:chgData name="Lucas Jellema" userId="7e183fbb-84e0-44b3-9b03-0792bc8d162b" providerId="ADAL" clId="{E8579575-E52F-471B-A87A-85A063B1F0DF}" dt="2021-04-24T18:08:53.706" v="2314" actId="20577"/>
        <pc:sldMkLst>
          <pc:docMk/>
          <pc:sldMk cId="2458137622" sldId="311"/>
        </pc:sldMkLst>
        <pc:spChg chg="mod">
          <ac:chgData name="Lucas Jellema" userId="7e183fbb-84e0-44b3-9b03-0792bc8d162b" providerId="ADAL" clId="{E8579575-E52F-471B-A87A-85A063B1F0DF}" dt="2021-04-24T16:58:52.015" v="2198" actId="20577"/>
          <ac:spMkLst>
            <pc:docMk/>
            <pc:sldMk cId="2458137622" sldId="311"/>
            <ac:spMk id="2" creationId="{DB46BF9B-C0B0-4690-B909-449427F11C3B}"/>
          </ac:spMkLst>
        </pc:spChg>
        <pc:spChg chg="mod">
          <ac:chgData name="Lucas Jellema" userId="7e183fbb-84e0-44b3-9b03-0792bc8d162b" providerId="ADAL" clId="{E8579575-E52F-471B-A87A-85A063B1F0DF}" dt="2021-04-24T18:08:53.706" v="2314" actId="20577"/>
          <ac:spMkLst>
            <pc:docMk/>
            <pc:sldMk cId="2458137622" sldId="311"/>
            <ac:spMk id="3" creationId="{09325477-AC1D-4943-984A-8F528794B9B9}"/>
          </ac:spMkLst>
        </pc:spChg>
        <pc:picChg chg="add del mod modCrop">
          <ac:chgData name="Lucas Jellema" userId="7e183fbb-84e0-44b3-9b03-0792bc8d162b" providerId="ADAL" clId="{E8579575-E52F-471B-A87A-85A063B1F0DF}" dt="2021-04-24T18:08:42.320" v="2307" actId="478"/>
          <ac:picMkLst>
            <pc:docMk/>
            <pc:sldMk cId="2458137622" sldId="311"/>
            <ac:picMk id="7" creationId="{2C201DE3-26EF-4A7E-9059-489BA53B2A0C}"/>
          </ac:picMkLst>
        </pc:picChg>
        <pc:picChg chg="add mod">
          <ac:chgData name="Lucas Jellema" userId="7e183fbb-84e0-44b3-9b03-0792bc8d162b" providerId="ADAL" clId="{E8579575-E52F-471B-A87A-85A063B1F0DF}" dt="2021-04-24T18:08:49.567" v="2313" actId="1440"/>
          <ac:picMkLst>
            <pc:docMk/>
            <pc:sldMk cId="2458137622" sldId="311"/>
            <ac:picMk id="9" creationId="{9F5933CF-E0E7-4E08-B677-CDF44CF71D54}"/>
          </ac:picMkLst>
        </pc:picChg>
      </pc:sldChg>
      <pc:sldChg chg="addSp delSp modSp add mod">
        <pc:chgData name="Lucas Jellema" userId="7e183fbb-84e0-44b3-9b03-0792bc8d162b" providerId="ADAL" clId="{E8579575-E52F-471B-A87A-85A063B1F0DF}" dt="2021-04-24T18:11:36.940" v="2395" actId="20577"/>
        <pc:sldMkLst>
          <pc:docMk/>
          <pc:sldMk cId="3422470842" sldId="312"/>
        </pc:sldMkLst>
        <pc:spChg chg="mod">
          <ac:chgData name="Lucas Jellema" userId="7e183fbb-84e0-44b3-9b03-0792bc8d162b" providerId="ADAL" clId="{E8579575-E52F-471B-A87A-85A063B1F0DF}" dt="2021-04-24T18:11:36.940" v="2395" actId="20577"/>
          <ac:spMkLst>
            <pc:docMk/>
            <pc:sldMk cId="3422470842" sldId="312"/>
            <ac:spMk id="2" creationId="{DB46BF9B-C0B0-4690-B909-449427F11C3B}"/>
          </ac:spMkLst>
        </pc:spChg>
        <pc:spChg chg="del">
          <ac:chgData name="Lucas Jellema" userId="7e183fbb-84e0-44b3-9b03-0792bc8d162b" providerId="ADAL" clId="{E8579575-E52F-471B-A87A-85A063B1F0DF}" dt="2021-04-24T18:09:46.357" v="2319" actId="478"/>
          <ac:spMkLst>
            <pc:docMk/>
            <pc:sldMk cId="3422470842" sldId="312"/>
            <ac:spMk id="3" creationId="{09325477-AC1D-4943-984A-8F528794B9B9}"/>
          </ac:spMkLst>
        </pc:spChg>
        <pc:spChg chg="add del mod">
          <ac:chgData name="Lucas Jellema" userId="7e183fbb-84e0-44b3-9b03-0792bc8d162b" providerId="ADAL" clId="{E8579575-E52F-471B-A87A-85A063B1F0DF}" dt="2021-04-24T18:09:50.460" v="2320" actId="478"/>
          <ac:spMkLst>
            <pc:docMk/>
            <pc:sldMk cId="3422470842" sldId="312"/>
            <ac:spMk id="10" creationId="{B0581F97-205D-41D0-A6EF-1036A321F361}"/>
          </ac:spMkLst>
        </pc:spChg>
        <pc:picChg chg="add mod">
          <ac:chgData name="Lucas Jellema" userId="7e183fbb-84e0-44b3-9b03-0792bc8d162b" providerId="ADAL" clId="{E8579575-E52F-471B-A87A-85A063B1F0DF}" dt="2021-04-24T18:11:13.663" v="2345" actId="1036"/>
          <ac:picMkLst>
            <pc:docMk/>
            <pc:sldMk cId="3422470842" sldId="312"/>
            <ac:picMk id="7" creationId="{DA564D9C-91DC-4168-A397-2A1B2F0E66D4}"/>
          </ac:picMkLst>
        </pc:picChg>
        <pc:picChg chg="del">
          <ac:chgData name="Lucas Jellema" userId="7e183fbb-84e0-44b3-9b03-0792bc8d162b" providerId="ADAL" clId="{E8579575-E52F-471B-A87A-85A063B1F0DF}" dt="2021-04-24T18:09:43.052" v="2318" actId="478"/>
          <ac:picMkLst>
            <pc:docMk/>
            <pc:sldMk cId="3422470842" sldId="312"/>
            <ac:picMk id="9" creationId="{9F5933CF-E0E7-4E08-B677-CDF44CF71D54}"/>
          </ac:picMkLst>
        </pc:picChg>
        <pc:picChg chg="add mod">
          <ac:chgData name="Lucas Jellema" userId="7e183fbb-84e0-44b3-9b03-0792bc8d162b" providerId="ADAL" clId="{E8579575-E52F-471B-A87A-85A063B1F0DF}" dt="2021-04-24T18:11:13.663" v="2345" actId="1036"/>
          <ac:picMkLst>
            <pc:docMk/>
            <pc:sldMk cId="3422470842" sldId="312"/>
            <ac:picMk id="12" creationId="{40CEDED2-7D98-4638-B6FD-E6B3A025BEEC}"/>
          </ac:picMkLst>
        </pc:picChg>
        <pc:cxnChg chg="add mod">
          <ac:chgData name="Lucas Jellema" userId="7e183fbb-84e0-44b3-9b03-0792bc8d162b" providerId="ADAL" clId="{E8579575-E52F-471B-A87A-85A063B1F0DF}" dt="2021-04-24T18:11:13.663" v="2345" actId="1036"/>
          <ac:cxnSpMkLst>
            <pc:docMk/>
            <pc:sldMk cId="3422470842" sldId="312"/>
            <ac:cxnSpMk id="14" creationId="{D48201D4-8487-4445-9550-FC9EE5EAD7D6}"/>
          </ac:cxnSpMkLst>
        </pc:cxnChg>
        <pc:cxnChg chg="add mod">
          <ac:chgData name="Lucas Jellema" userId="7e183fbb-84e0-44b3-9b03-0792bc8d162b" providerId="ADAL" clId="{E8579575-E52F-471B-A87A-85A063B1F0DF}" dt="2021-04-24T18:11:13.663" v="2345" actId="1036"/>
          <ac:cxnSpMkLst>
            <pc:docMk/>
            <pc:sldMk cId="3422470842" sldId="312"/>
            <ac:cxnSpMk id="16" creationId="{16378735-7D60-496E-9D4C-D38B4DDEF39B}"/>
          </ac:cxnSpMkLst>
        </pc:cxnChg>
        <pc:cxnChg chg="add mod">
          <ac:chgData name="Lucas Jellema" userId="7e183fbb-84e0-44b3-9b03-0792bc8d162b" providerId="ADAL" clId="{E8579575-E52F-471B-A87A-85A063B1F0DF}" dt="2021-04-24T18:11:13.663" v="2345" actId="1036"/>
          <ac:cxnSpMkLst>
            <pc:docMk/>
            <pc:sldMk cId="3422470842" sldId="312"/>
            <ac:cxnSpMk id="19" creationId="{9F548157-DB1E-46F7-9DAB-4A516AAF036C}"/>
          </ac:cxnSpMkLst>
        </pc:cxnChg>
      </pc:sldChg>
      <pc:sldChg chg="addSp delSp modSp new mod">
        <pc:chgData name="Lucas Jellema" userId="7e183fbb-84e0-44b3-9b03-0792bc8d162b" providerId="ADAL" clId="{E8579575-E52F-471B-A87A-85A063B1F0DF}" dt="2021-04-25T06:55:27.308" v="2689" actId="1440"/>
        <pc:sldMkLst>
          <pc:docMk/>
          <pc:sldMk cId="2697566069" sldId="313"/>
        </pc:sldMkLst>
        <pc:spChg chg="mod">
          <ac:chgData name="Lucas Jellema" userId="7e183fbb-84e0-44b3-9b03-0792bc8d162b" providerId="ADAL" clId="{E8579575-E52F-471B-A87A-85A063B1F0DF}" dt="2021-04-24T18:36:33.935" v="2544" actId="14100"/>
          <ac:spMkLst>
            <pc:docMk/>
            <pc:sldMk cId="2697566069" sldId="313"/>
            <ac:spMk id="2" creationId="{F6D288F6-D5E2-439C-84FA-B1A9B7875966}"/>
          </ac:spMkLst>
        </pc:spChg>
        <pc:spChg chg="del">
          <ac:chgData name="Lucas Jellema" userId="7e183fbb-84e0-44b3-9b03-0792bc8d162b" providerId="ADAL" clId="{E8579575-E52F-471B-A87A-85A063B1F0DF}" dt="2021-04-25T05:51:32.422" v="2610"/>
          <ac:spMkLst>
            <pc:docMk/>
            <pc:sldMk cId="2697566069" sldId="313"/>
            <ac:spMk id="3" creationId="{1EDC2B61-E131-4E15-AB0F-81D2981980BC}"/>
          </ac:spMkLst>
        </pc:spChg>
        <pc:spChg chg="add del mod">
          <ac:chgData name="Lucas Jellema" userId="7e183fbb-84e0-44b3-9b03-0792bc8d162b" providerId="ADAL" clId="{E8579575-E52F-471B-A87A-85A063B1F0DF}" dt="2021-04-25T05:54:19.985" v="2620"/>
          <ac:spMkLst>
            <pc:docMk/>
            <pc:sldMk cId="2697566069" sldId="313"/>
            <ac:spMk id="11" creationId="{E390B939-A7FC-433A-9F71-DD05726B7F39}"/>
          </ac:spMkLst>
        </pc:spChg>
        <pc:picChg chg="add del mod">
          <ac:chgData name="Lucas Jellema" userId="7e183fbb-84e0-44b3-9b03-0792bc8d162b" providerId="ADAL" clId="{E8579575-E52F-471B-A87A-85A063B1F0DF}" dt="2021-04-25T06:54:48.450" v="2684" actId="478"/>
          <ac:picMkLst>
            <pc:docMk/>
            <pc:sldMk cId="2697566069" sldId="313"/>
            <ac:picMk id="7" creationId="{58212A76-80E1-4117-9E20-E08DC8FFF741}"/>
          </ac:picMkLst>
        </pc:picChg>
        <pc:picChg chg="add del mod">
          <ac:chgData name="Lucas Jellema" userId="7e183fbb-84e0-44b3-9b03-0792bc8d162b" providerId="ADAL" clId="{E8579575-E52F-471B-A87A-85A063B1F0DF}" dt="2021-04-25T05:52:02.224" v="2616" actId="21"/>
          <ac:picMkLst>
            <pc:docMk/>
            <pc:sldMk cId="2697566069" sldId="313"/>
            <ac:picMk id="9" creationId="{789E15B1-1785-43FE-A0ED-713E5F9D5FD2}"/>
          </ac:picMkLst>
        </pc:picChg>
        <pc:picChg chg="add mod">
          <ac:chgData name="Lucas Jellema" userId="7e183fbb-84e0-44b3-9b03-0792bc8d162b" providerId="ADAL" clId="{E8579575-E52F-471B-A87A-85A063B1F0DF}" dt="2021-04-25T05:54:38.410" v="2627" actId="1076"/>
          <ac:picMkLst>
            <pc:docMk/>
            <pc:sldMk cId="2697566069" sldId="313"/>
            <ac:picMk id="13" creationId="{FB9B4D92-4434-43F2-809A-EA5AB6CC5EC4}"/>
          </ac:picMkLst>
        </pc:picChg>
        <pc:picChg chg="add del mod">
          <ac:chgData name="Lucas Jellema" userId="7e183fbb-84e0-44b3-9b03-0792bc8d162b" providerId="ADAL" clId="{E8579575-E52F-471B-A87A-85A063B1F0DF}" dt="2021-04-25T06:55:17.209" v="2685" actId="478"/>
          <ac:picMkLst>
            <pc:docMk/>
            <pc:sldMk cId="2697566069" sldId="313"/>
            <ac:picMk id="15" creationId="{8FA6494F-B12F-47AE-96DD-A931A64BC48D}"/>
          </ac:picMkLst>
        </pc:picChg>
        <pc:picChg chg="add mod">
          <ac:chgData name="Lucas Jellema" userId="7e183fbb-84e0-44b3-9b03-0792bc8d162b" providerId="ADAL" clId="{E8579575-E52F-471B-A87A-85A063B1F0DF}" dt="2021-04-25T06:55:27.308" v="2689" actId="1440"/>
          <ac:picMkLst>
            <pc:docMk/>
            <pc:sldMk cId="2697566069" sldId="313"/>
            <ac:picMk id="17" creationId="{2EAA965B-188C-4E5F-9F09-889124AC95F9}"/>
          </ac:picMkLst>
        </pc:picChg>
      </pc:sldChg>
      <pc:sldChg chg="addSp delSp modSp new mod">
        <pc:chgData name="Lucas Jellema" userId="7e183fbb-84e0-44b3-9b03-0792bc8d162b" providerId="ADAL" clId="{E8579575-E52F-471B-A87A-85A063B1F0DF}" dt="2021-04-25T07:28:17.744" v="2712" actId="1440"/>
        <pc:sldMkLst>
          <pc:docMk/>
          <pc:sldMk cId="3213750943" sldId="314"/>
        </pc:sldMkLst>
        <pc:spChg chg="mod">
          <ac:chgData name="Lucas Jellema" userId="7e183fbb-84e0-44b3-9b03-0792bc8d162b" providerId="ADAL" clId="{E8579575-E52F-471B-A87A-85A063B1F0DF}" dt="2021-04-24T20:29:41.280" v="2568" actId="20577"/>
          <ac:spMkLst>
            <pc:docMk/>
            <pc:sldMk cId="3213750943" sldId="314"/>
            <ac:spMk id="2" creationId="{11C105E9-9196-4607-ADD7-C6784999752E}"/>
          </ac:spMkLst>
        </pc:spChg>
        <pc:spChg chg="del">
          <ac:chgData name="Lucas Jellema" userId="7e183fbb-84e0-44b3-9b03-0792bc8d162b" providerId="ADAL" clId="{E8579575-E52F-471B-A87A-85A063B1F0DF}" dt="2021-04-25T07:26:57.944" v="2699"/>
          <ac:spMkLst>
            <pc:docMk/>
            <pc:sldMk cId="3213750943" sldId="314"/>
            <ac:spMk id="3" creationId="{F0759491-0423-4BB6-B49A-286E04405028}"/>
          </ac:spMkLst>
        </pc:spChg>
        <pc:picChg chg="add mod">
          <ac:chgData name="Lucas Jellema" userId="7e183fbb-84e0-44b3-9b03-0792bc8d162b" providerId="ADAL" clId="{E8579575-E52F-471B-A87A-85A063B1F0DF}" dt="2021-04-25T07:27:10.079" v="2703" actId="1076"/>
          <ac:picMkLst>
            <pc:docMk/>
            <pc:sldMk cId="3213750943" sldId="314"/>
            <ac:picMk id="7" creationId="{6E47D364-4603-4005-9131-CEA277AB6085}"/>
          </ac:picMkLst>
        </pc:picChg>
        <pc:picChg chg="add mod">
          <ac:chgData name="Lucas Jellema" userId="7e183fbb-84e0-44b3-9b03-0792bc8d162b" providerId="ADAL" clId="{E8579575-E52F-471B-A87A-85A063B1F0DF}" dt="2021-04-25T07:28:17.744" v="2712" actId="1440"/>
          <ac:picMkLst>
            <pc:docMk/>
            <pc:sldMk cId="3213750943" sldId="314"/>
            <ac:picMk id="9" creationId="{8FCA8E61-4853-47EB-BB04-72B600445C47}"/>
          </ac:picMkLst>
        </pc:picChg>
      </pc:sldChg>
      <pc:sldChg chg="addSp modSp new mod modNotesTx">
        <pc:chgData name="Lucas Jellema" userId="7e183fbb-84e0-44b3-9b03-0792bc8d162b" providerId="ADAL" clId="{E8579575-E52F-471B-A87A-85A063B1F0DF}" dt="2021-04-25T14:16:53.661" v="2907" actId="20577"/>
        <pc:sldMkLst>
          <pc:docMk/>
          <pc:sldMk cId="3129827621" sldId="315"/>
        </pc:sldMkLst>
        <pc:spChg chg="mod">
          <ac:chgData name="Lucas Jellema" userId="7e183fbb-84e0-44b3-9b03-0792bc8d162b" providerId="ADAL" clId="{E8579575-E52F-471B-A87A-85A063B1F0DF}" dt="2021-04-24T20:29:45.389" v="2573" actId="20577"/>
          <ac:spMkLst>
            <pc:docMk/>
            <pc:sldMk cId="3129827621" sldId="315"/>
            <ac:spMk id="2" creationId="{302C8399-7B38-48F5-BD7C-56C8EBADF873}"/>
          </ac:spMkLst>
        </pc:spChg>
        <pc:spChg chg="mod">
          <ac:chgData name="Lucas Jellema" userId="7e183fbb-84e0-44b3-9b03-0792bc8d162b" providerId="ADAL" clId="{E8579575-E52F-471B-A87A-85A063B1F0DF}" dt="2021-04-25T14:16:53.661" v="2907" actId="20577"/>
          <ac:spMkLst>
            <pc:docMk/>
            <pc:sldMk cId="3129827621" sldId="315"/>
            <ac:spMk id="3" creationId="{6B6DB150-2ACF-4487-BE8E-5BF14EBD0F7D}"/>
          </ac:spMkLst>
        </pc:spChg>
        <pc:picChg chg="add mod">
          <ac:chgData name="Lucas Jellema" userId="7e183fbb-84e0-44b3-9b03-0792bc8d162b" providerId="ADAL" clId="{E8579575-E52F-471B-A87A-85A063B1F0DF}" dt="2021-04-25T14:14:24.035" v="2874" actId="1076"/>
          <ac:picMkLst>
            <pc:docMk/>
            <pc:sldMk cId="3129827621" sldId="315"/>
            <ac:picMk id="7" creationId="{4C25A889-904C-4E8A-809B-8B4A25B0C0CA}"/>
          </ac:picMkLst>
        </pc:picChg>
        <pc:picChg chg="add mod">
          <ac:chgData name="Lucas Jellema" userId="7e183fbb-84e0-44b3-9b03-0792bc8d162b" providerId="ADAL" clId="{E8579575-E52F-471B-A87A-85A063B1F0DF}" dt="2021-04-25T14:15:46.666" v="2882" actId="14100"/>
          <ac:picMkLst>
            <pc:docMk/>
            <pc:sldMk cId="3129827621" sldId="315"/>
            <ac:picMk id="9" creationId="{02647E1F-A8FC-4A56-B3D9-5AC4A8501BD8}"/>
          </ac:picMkLst>
        </pc:picChg>
      </pc:sldChg>
      <pc:sldChg chg="addSp modSp new mod">
        <pc:chgData name="Lucas Jellema" userId="7e183fbb-84e0-44b3-9b03-0792bc8d162b" providerId="ADAL" clId="{E8579575-E52F-471B-A87A-85A063B1F0DF}" dt="2021-04-25T14:19:08.689" v="2912" actId="1440"/>
        <pc:sldMkLst>
          <pc:docMk/>
          <pc:sldMk cId="3743895877" sldId="316"/>
        </pc:sldMkLst>
        <pc:spChg chg="mod">
          <ac:chgData name="Lucas Jellema" userId="7e183fbb-84e0-44b3-9b03-0792bc8d162b" providerId="ADAL" clId="{E8579575-E52F-471B-A87A-85A063B1F0DF}" dt="2021-04-24T20:33:22.203" v="2586" actId="20577"/>
          <ac:spMkLst>
            <pc:docMk/>
            <pc:sldMk cId="3743895877" sldId="316"/>
            <ac:spMk id="2" creationId="{0B09FA1A-30F6-4E72-A583-344B901B0774}"/>
          </ac:spMkLst>
        </pc:spChg>
        <pc:picChg chg="add mod">
          <ac:chgData name="Lucas Jellema" userId="7e183fbb-84e0-44b3-9b03-0792bc8d162b" providerId="ADAL" clId="{E8579575-E52F-471B-A87A-85A063B1F0DF}" dt="2021-04-25T14:19:08.689" v="2912" actId="1440"/>
          <ac:picMkLst>
            <pc:docMk/>
            <pc:sldMk cId="3743895877" sldId="316"/>
            <ac:picMk id="7" creationId="{BA4A297E-6692-4A09-8041-21FEA7664D2F}"/>
          </ac:picMkLst>
        </pc:picChg>
      </pc:sldChg>
      <pc:sldChg chg="addSp delSp modSp new mod modClrScheme modAnim chgLayout">
        <pc:chgData name="Lucas Jellema" userId="7e183fbb-84e0-44b3-9b03-0792bc8d162b" providerId="ADAL" clId="{E8579575-E52F-471B-A87A-85A063B1F0DF}" dt="2021-04-25T14:11:07.167" v="2863"/>
        <pc:sldMkLst>
          <pc:docMk/>
          <pc:sldMk cId="1208591980" sldId="317"/>
        </pc:sldMkLst>
        <pc:spChg chg="mod">
          <ac:chgData name="Lucas Jellema" userId="7e183fbb-84e0-44b3-9b03-0792bc8d162b" providerId="ADAL" clId="{E8579575-E52F-471B-A87A-85A063B1F0DF}" dt="2021-04-25T14:06:42.522" v="2759" actId="26606"/>
          <ac:spMkLst>
            <pc:docMk/>
            <pc:sldMk cId="1208591980" sldId="317"/>
            <ac:spMk id="2" creationId="{29D70022-2576-4CC5-A641-BD9E7F9AFB7A}"/>
          </ac:spMkLst>
        </pc:spChg>
        <pc:spChg chg="del">
          <ac:chgData name="Lucas Jellema" userId="7e183fbb-84e0-44b3-9b03-0792bc8d162b" providerId="ADAL" clId="{E8579575-E52F-471B-A87A-85A063B1F0DF}" dt="2021-04-25T14:06:42.522" v="2759" actId="26606"/>
          <ac:spMkLst>
            <pc:docMk/>
            <pc:sldMk cId="1208591980" sldId="317"/>
            <ac:spMk id="3" creationId="{4CE85B44-42C7-498B-9422-39A4A720061D}"/>
          </ac:spMkLst>
        </pc:spChg>
        <pc:spChg chg="mod">
          <ac:chgData name="Lucas Jellema" userId="7e183fbb-84e0-44b3-9b03-0792bc8d162b" providerId="ADAL" clId="{E8579575-E52F-471B-A87A-85A063B1F0DF}" dt="2021-04-25T14:06:42.522" v="2759" actId="26606"/>
          <ac:spMkLst>
            <pc:docMk/>
            <pc:sldMk cId="1208591980" sldId="317"/>
            <ac:spMk id="4" creationId="{FDB91E38-0E0F-412E-B714-C53731FD7435}"/>
          </ac:spMkLst>
        </pc:spChg>
        <pc:spChg chg="mod">
          <ac:chgData name="Lucas Jellema" userId="7e183fbb-84e0-44b3-9b03-0792bc8d162b" providerId="ADAL" clId="{E8579575-E52F-471B-A87A-85A063B1F0DF}" dt="2021-04-25T14:06:42.522" v="2759" actId="26606"/>
          <ac:spMkLst>
            <pc:docMk/>
            <pc:sldMk cId="1208591980" sldId="317"/>
            <ac:spMk id="5" creationId="{0463F7DD-4CCE-4DCF-A5B6-14BA139347E0}"/>
          </ac:spMkLst>
        </pc:spChg>
        <pc:spChg chg="add mod">
          <ac:chgData name="Lucas Jellema" userId="7e183fbb-84e0-44b3-9b03-0792bc8d162b" providerId="ADAL" clId="{E8579575-E52F-471B-A87A-85A063B1F0DF}" dt="2021-04-25T14:08:54.047" v="2783" actId="14100"/>
          <ac:spMkLst>
            <pc:docMk/>
            <pc:sldMk cId="1208591980" sldId="317"/>
            <ac:spMk id="10" creationId="{14D298E9-A5D7-4552-A691-2BAF264791E4}"/>
          </ac:spMkLst>
        </pc:spChg>
        <pc:spChg chg="add mod">
          <ac:chgData name="Lucas Jellema" userId="7e183fbb-84e0-44b3-9b03-0792bc8d162b" providerId="ADAL" clId="{E8579575-E52F-471B-A87A-85A063B1F0DF}" dt="2021-04-25T14:06:42.522" v="2759" actId="26606"/>
          <ac:spMkLst>
            <pc:docMk/>
            <pc:sldMk cId="1208591980" sldId="317"/>
            <ac:spMk id="12" creationId="{00C9B562-50B6-43C9-A230-530191D9DB17}"/>
          </ac:spMkLst>
        </pc:spChg>
        <pc:spChg chg="add mod">
          <ac:chgData name="Lucas Jellema" userId="7e183fbb-84e0-44b3-9b03-0792bc8d162b" providerId="ADAL" clId="{E8579575-E52F-471B-A87A-85A063B1F0DF}" dt="2021-04-25T14:09:36.345" v="2813" actId="13822"/>
          <ac:spMkLst>
            <pc:docMk/>
            <pc:sldMk cId="1208591980" sldId="317"/>
            <ac:spMk id="13" creationId="{0AF323EE-25F6-450B-9C89-949282F3E07F}"/>
          </ac:spMkLst>
        </pc:spChg>
        <pc:spChg chg="add mod">
          <ac:chgData name="Lucas Jellema" userId="7e183fbb-84e0-44b3-9b03-0792bc8d162b" providerId="ADAL" clId="{E8579575-E52F-471B-A87A-85A063B1F0DF}" dt="2021-04-25T14:10:07.922" v="2836" actId="13822"/>
          <ac:spMkLst>
            <pc:docMk/>
            <pc:sldMk cId="1208591980" sldId="317"/>
            <ac:spMk id="14" creationId="{018BD079-8FBF-4EA4-8F3B-4004DEFBC390}"/>
          </ac:spMkLst>
        </pc:spChg>
        <pc:spChg chg="add mod">
          <ac:chgData name="Lucas Jellema" userId="7e183fbb-84e0-44b3-9b03-0792bc8d162b" providerId="ADAL" clId="{E8579575-E52F-471B-A87A-85A063B1F0DF}" dt="2021-04-25T14:10:34.395" v="2857" actId="13822"/>
          <ac:spMkLst>
            <pc:docMk/>
            <pc:sldMk cId="1208591980" sldId="317"/>
            <ac:spMk id="15" creationId="{621A0A5C-D028-4CAF-AB3E-70A3BA21CBEE}"/>
          </ac:spMkLst>
        </pc:spChg>
        <pc:picChg chg="add mod">
          <ac:chgData name="Lucas Jellema" userId="7e183fbb-84e0-44b3-9b03-0792bc8d162b" providerId="ADAL" clId="{E8579575-E52F-471B-A87A-85A063B1F0DF}" dt="2021-04-25T14:06:48.441" v="2761" actId="1076"/>
          <ac:picMkLst>
            <pc:docMk/>
            <pc:sldMk cId="1208591980" sldId="317"/>
            <ac:picMk id="7" creationId="{D73EE596-ABE9-4A50-977E-2870011A5B12}"/>
          </ac:picMkLst>
        </pc:picChg>
        <pc:picChg chg="add mod">
          <ac:chgData name="Lucas Jellema" userId="7e183fbb-84e0-44b3-9b03-0792bc8d162b" providerId="ADAL" clId="{E8579575-E52F-471B-A87A-85A063B1F0DF}" dt="2021-04-25T14:08:09.629" v="2771" actId="1440"/>
          <ac:picMkLst>
            <pc:docMk/>
            <pc:sldMk cId="1208591980" sldId="317"/>
            <ac:picMk id="9" creationId="{054F9017-7CC4-46F0-89CD-798BDF03EDB6}"/>
          </ac:picMkLst>
        </pc:picChg>
      </pc:sldChg>
      <pc:sldChg chg="addSp delSp modSp new mod">
        <pc:chgData name="Lucas Jellema" userId="7e183fbb-84e0-44b3-9b03-0792bc8d162b" providerId="ADAL" clId="{E8579575-E52F-471B-A87A-85A063B1F0DF}" dt="2021-04-25T06:58:39.125" v="2698" actId="478"/>
        <pc:sldMkLst>
          <pc:docMk/>
          <pc:sldMk cId="2557569106" sldId="318"/>
        </pc:sldMkLst>
        <pc:spChg chg="mod">
          <ac:chgData name="Lucas Jellema" userId="7e183fbb-84e0-44b3-9b03-0792bc8d162b" providerId="ADAL" clId="{E8579575-E52F-471B-A87A-85A063B1F0DF}" dt="2021-04-25T05:56:54.141" v="2676" actId="20577"/>
          <ac:spMkLst>
            <pc:docMk/>
            <pc:sldMk cId="2557569106" sldId="318"/>
            <ac:spMk id="2" creationId="{CF3CE0CF-E804-4286-B08A-C901726D9EB0}"/>
          </ac:spMkLst>
        </pc:spChg>
        <pc:spChg chg="del">
          <ac:chgData name="Lucas Jellema" userId="7e183fbb-84e0-44b3-9b03-0792bc8d162b" providerId="ADAL" clId="{E8579575-E52F-471B-A87A-85A063B1F0DF}" dt="2021-04-25T05:56:13.681" v="2628"/>
          <ac:spMkLst>
            <pc:docMk/>
            <pc:sldMk cId="2557569106" sldId="318"/>
            <ac:spMk id="3" creationId="{1F855A3A-746B-4D14-A06A-0B9B892A716E}"/>
          </ac:spMkLst>
        </pc:spChg>
        <pc:spChg chg="add del mod">
          <ac:chgData name="Lucas Jellema" userId="7e183fbb-84e0-44b3-9b03-0792bc8d162b" providerId="ADAL" clId="{E8579575-E52F-471B-A87A-85A063B1F0DF}" dt="2021-04-25T06:58:39.125" v="2698" actId="478"/>
          <ac:spMkLst>
            <pc:docMk/>
            <pc:sldMk cId="2557569106" sldId="318"/>
            <ac:spMk id="10" creationId="{32094883-3365-4ABB-902D-913637B3433D}"/>
          </ac:spMkLst>
        </pc:spChg>
        <pc:picChg chg="add mod">
          <ac:chgData name="Lucas Jellema" userId="7e183fbb-84e0-44b3-9b03-0792bc8d162b" providerId="ADAL" clId="{E8579575-E52F-471B-A87A-85A063B1F0DF}" dt="2021-04-25T05:56:32.969" v="2639" actId="14100"/>
          <ac:picMkLst>
            <pc:docMk/>
            <pc:sldMk cId="2557569106" sldId="318"/>
            <ac:picMk id="6" creationId="{5AB4BF2C-C464-4B22-AE6A-DF95056E1C77}"/>
          </ac:picMkLst>
        </pc:picChg>
        <pc:picChg chg="add del mod">
          <ac:chgData name="Lucas Jellema" userId="7e183fbb-84e0-44b3-9b03-0792bc8d162b" providerId="ADAL" clId="{E8579575-E52F-471B-A87A-85A063B1F0DF}" dt="2021-04-25T06:58:17.998" v="2690" actId="478"/>
          <ac:picMkLst>
            <pc:docMk/>
            <pc:sldMk cId="2557569106" sldId="318"/>
            <ac:picMk id="8" creationId="{8FAD7CC2-CF48-4E29-84BB-FF64152FAE9E}"/>
          </ac:picMkLst>
        </pc:picChg>
        <pc:picChg chg="add mod ord">
          <ac:chgData name="Lucas Jellema" userId="7e183fbb-84e0-44b3-9b03-0792bc8d162b" providerId="ADAL" clId="{E8579575-E52F-471B-A87A-85A063B1F0DF}" dt="2021-04-25T06:58:29.360" v="2697" actId="167"/>
          <ac:picMkLst>
            <pc:docMk/>
            <pc:sldMk cId="2557569106" sldId="318"/>
            <ac:picMk id="12" creationId="{1C1A1501-52CE-4EA1-AA46-F08E29C8766E}"/>
          </ac:picMkLst>
        </pc:picChg>
      </pc:sldChg>
      <pc:sldChg chg="addSp delSp modSp new mod modClrScheme chgLayout">
        <pc:chgData name="Lucas Jellema" userId="7e183fbb-84e0-44b3-9b03-0792bc8d162b" providerId="ADAL" clId="{E8579575-E52F-471B-A87A-85A063B1F0DF}" dt="2021-04-25T14:05:45.300" v="2757" actId="1076"/>
        <pc:sldMkLst>
          <pc:docMk/>
          <pc:sldMk cId="1791981477" sldId="319"/>
        </pc:sldMkLst>
        <pc:spChg chg="mod">
          <ac:chgData name="Lucas Jellema" userId="7e183fbb-84e0-44b3-9b03-0792bc8d162b" providerId="ADAL" clId="{E8579575-E52F-471B-A87A-85A063B1F0DF}" dt="2021-04-25T14:04:51.939" v="2746" actId="26606"/>
          <ac:spMkLst>
            <pc:docMk/>
            <pc:sldMk cId="1791981477" sldId="319"/>
            <ac:spMk id="2" creationId="{B90DD5F1-EED2-470E-A073-0B244D46EDAD}"/>
          </ac:spMkLst>
        </pc:spChg>
        <pc:spChg chg="del">
          <ac:chgData name="Lucas Jellema" userId="7e183fbb-84e0-44b3-9b03-0792bc8d162b" providerId="ADAL" clId="{E8579575-E52F-471B-A87A-85A063B1F0DF}" dt="2021-04-25T14:03:22.873" v="2741"/>
          <ac:spMkLst>
            <pc:docMk/>
            <pc:sldMk cId="1791981477" sldId="319"/>
            <ac:spMk id="3" creationId="{A8BEFAB6-8A70-4690-844A-E46310A4853D}"/>
          </ac:spMkLst>
        </pc:spChg>
        <pc:spChg chg="mod">
          <ac:chgData name="Lucas Jellema" userId="7e183fbb-84e0-44b3-9b03-0792bc8d162b" providerId="ADAL" clId="{E8579575-E52F-471B-A87A-85A063B1F0DF}" dt="2021-04-25T14:04:51.939" v="2746" actId="26606"/>
          <ac:spMkLst>
            <pc:docMk/>
            <pc:sldMk cId="1791981477" sldId="319"/>
            <ac:spMk id="4" creationId="{6D43ECF7-3871-40E8-BF42-5018A554ABEA}"/>
          </ac:spMkLst>
        </pc:spChg>
        <pc:spChg chg="mod">
          <ac:chgData name="Lucas Jellema" userId="7e183fbb-84e0-44b3-9b03-0792bc8d162b" providerId="ADAL" clId="{E8579575-E52F-471B-A87A-85A063B1F0DF}" dt="2021-04-25T14:04:51.939" v="2746" actId="26606"/>
          <ac:spMkLst>
            <pc:docMk/>
            <pc:sldMk cId="1791981477" sldId="319"/>
            <ac:spMk id="5" creationId="{B95ED246-FC1F-4B21-8458-7BFAA8943581}"/>
          </ac:spMkLst>
        </pc:spChg>
        <pc:picChg chg="add mod">
          <ac:chgData name="Lucas Jellema" userId="7e183fbb-84e0-44b3-9b03-0792bc8d162b" providerId="ADAL" clId="{E8579575-E52F-471B-A87A-85A063B1F0DF}" dt="2021-04-25T14:05:43.125" v="2756" actId="1076"/>
          <ac:picMkLst>
            <pc:docMk/>
            <pc:sldMk cId="1791981477" sldId="319"/>
            <ac:picMk id="7" creationId="{4810104E-E1EE-49AD-86CA-434131C18A38}"/>
          </ac:picMkLst>
        </pc:picChg>
        <pc:picChg chg="add mod">
          <ac:chgData name="Lucas Jellema" userId="7e183fbb-84e0-44b3-9b03-0792bc8d162b" providerId="ADAL" clId="{E8579575-E52F-471B-A87A-85A063B1F0DF}" dt="2021-04-25T14:05:45.300" v="2757" actId="1076"/>
          <ac:picMkLst>
            <pc:docMk/>
            <pc:sldMk cId="1791981477" sldId="319"/>
            <ac:picMk id="9" creationId="{7CBD93A7-32DF-4616-95C3-A501A5669869}"/>
          </ac:picMkLst>
        </pc:picChg>
      </pc:sldChg>
      <pc:sldChg chg="addSp modSp new mod">
        <pc:chgData name="Lucas Jellema" userId="7e183fbb-84e0-44b3-9b03-0792bc8d162b" providerId="ADAL" clId="{E8579575-E52F-471B-A87A-85A063B1F0DF}" dt="2021-04-25T14:35:58.079" v="3335" actId="1076"/>
        <pc:sldMkLst>
          <pc:docMk/>
          <pc:sldMk cId="1097839700" sldId="320"/>
        </pc:sldMkLst>
        <pc:spChg chg="mod">
          <ac:chgData name="Lucas Jellema" userId="7e183fbb-84e0-44b3-9b03-0792bc8d162b" providerId="ADAL" clId="{E8579575-E52F-471B-A87A-85A063B1F0DF}" dt="2021-04-25T14:30:13.735" v="2938" actId="20577"/>
          <ac:spMkLst>
            <pc:docMk/>
            <pc:sldMk cId="1097839700" sldId="320"/>
            <ac:spMk id="2" creationId="{A9F2FA62-DA51-4006-AAA2-98B2F35FA9CA}"/>
          </ac:spMkLst>
        </pc:spChg>
        <pc:spChg chg="mod">
          <ac:chgData name="Lucas Jellema" userId="7e183fbb-84e0-44b3-9b03-0792bc8d162b" providerId="ADAL" clId="{E8579575-E52F-471B-A87A-85A063B1F0DF}" dt="2021-04-25T14:35:27.716" v="3320" actId="20577"/>
          <ac:spMkLst>
            <pc:docMk/>
            <pc:sldMk cId="1097839700" sldId="320"/>
            <ac:spMk id="3" creationId="{21459E37-02B3-45FF-AF67-C6E01FBE2FE9}"/>
          </ac:spMkLst>
        </pc:spChg>
        <pc:spChg chg="mod">
          <ac:chgData name="Lucas Jellema" userId="7e183fbb-84e0-44b3-9b03-0792bc8d162b" providerId="ADAL" clId="{E8579575-E52F-471B-A87A-85A063B1F0DF}" dt="2021-04-25T14:34:08.083" v="3243" actId="1076"/>
          <ac:spMkLst>
            <pc:docMk/>
            <pc:sldMk cId="1097839700" sldId="320"/>
            <ac:spMk id="8" creationId="{08B92021-3D52-4DF1-9CC7-9F93C19CE210}"/>
          </ac:spMkLst>
        </pc:spChg>
        <pc:spChg chg="add mod">
          <ac:chgData name="Lucas Jellema" userId="7e183fbb-84e0-44b3-9b03-0792bc8d162b" providerId="ADAL" clId="{E8579575-E52F-471B-A87A-85A063B1F0DF}" dt="2021-04-25T14:35:58.079" v="3335" actId="1076"/>
          <ac:spMkLst>
            <pc:docMk/>
            <pc:sldMk cId="1097839700" sldId="320"/>
            <ac:spMk id="10" creationId="{35ABED5C-E82E-454F-A58F-0BA85DBC800A}"/>
          </ac:spMkLst>
        </pc:spChg>
        <pc:grpChg chg="add mod">
          <ac:chgData name="Lucas Jellema" userId="7e183fbb-84e0-44b3-9b03-0792bc8d162b" providerId="ADAL" clId="{E8579575-E52F-471B-A87A-85A063B1F0DF}" dt="2021-04-25T14:34:08.083" v="3243" actId="1076"/>
          <ac:grpSpMkLst>
            <pc:docMk/>
            <pc:sldMk cId="1097839700" sldId="320"/>
            <ac:grpSpMk id="6" creationId="{834DEB36-C374-49DE-A2EC-52AEDC199B37}"/>
          </ac:grpSpMkLst>
        </pc:grpChg>
        <pc:picChg chg="mod">
          <ac:chgData name="Lucas Jellema" userId="7e183fbb-84e0-44b3-9b03-0792bc8d162b" providerId="ADAL" clId="{E8579575-E52F-471B-A87A-85A063B1F0DF}" dt="2021-04-25T14:34:08.083" v="3243" actId="1076"/>
          <ac:picMkLst>
            <pc:docMk/>
            <pc:sldMk cId="1097839700" sldId="320"/>
            <ac:picMk id="7" creationId="{F04128A2-D394-4D08-9D89-0E1204960DA4}"/>
          </ac:picMkLst>
        </pc:picChg>
        <pc:picChg chg="mod">
          <ac:chgData name="Lucas Jellema" userId="7e183fbb-84e0-44b3-9b03-0792bc8d162b" providerId="ADAL" clId="{E8579575-E52F-471B-A87A-85A063B1F0DF}" dt="2021-04-25T14:34:08.083" v="3243" actId="1076"/>
          <ac:picMkLst>
            <pc:docMk/>
            <pc:sldMk cId="1097839700" sldId="320"/>
            <ac:picMk id="9" creationId="{39C8605B-033F-4208-81E1-6E264A3635D9}"/>
          </ac:picMkLst>
        </pc:picChg>
      </pc:sldChg>
      <pc:sldChg chg="addSp delSp modSp new mod">
        <pc:chgData name="Lucas Jellema" userId="7e183fbb-84e0-44b3-9b03-0792bc8d162b" providerId="ADAL" clId="{E8579575-E52F-471B-A87A-85A063B1F0DF}" dt="2021-04-27T15:10:33.252" v="3417" actId="1076"/>
        <pc:sldMkLst>
          <pc:docMk/>
          <pc:sldMk cId="2459888290" sldId="321"/>
        </pc:sldMkLst>
        <pc:spChg chg="del">
          <ac:chgData name="Lucas Jellema" userId="7e183fbb-84e0-44b3-9b03-0792bc8d162b" providerId="ADAL" clId="{E8579575-E52F-471B-A87A-85A063B1F0DF}" dt="2021-04-27T15:09:54.617" v="3341" actId="26606"/>
          <ac:spMkLst>
            <pc:docMk/>
            <pc:sldMk cId="2459888290" sldId="321"/>
            <ac:spMk id="2" creationId="{EE279C65-5616-4E47-8591-F7EEF202C1F3}"/>
          </ac:spMkLst>
        </pc:spChg>
        <pc:spChg chg="del">
          <ac:chgData name="Lucas Jellema" userId="7e183fbb-84e0-44b3-9b03-0792bc8d162b" providerId="ADAL" clId="{E8579575-E52F-471B-A87A-85A063B1F0DF}" dt="2021-04-27T15:09:54.617" v="3341" actId="26606"/>
          <ac:spMkLst>
            <pc:docMk/>
            <pc:sldMk cId="2459888290" sldId="321"/>
            <ac:spMk id="3" creationId="{104D8426-F631-46D6-A2CF-A71979A34C95}"/>
          </ac:spMkLst>
        </pc:spChg>
        <pc:spChg chg="mod">
          <ac:chgData name="Lucas Jellema" userId="7e183fbb-84e0-44b3-9b03-0792bc8d162b" providerId="ADAL" clId="{E8579575-E52F-471B-A87A-85A063B1F0DF}" dt="2021-04-27T15:09:54.617" v="3341" actId="26606"/>
          <ac:spMkLst>
            <pc:docMk/>
            <pc:sldMk cId="2459888290" sldId="321"/>
            <ac:spMk id="4" creationId="{32BF8190-F2A4-4B6B-A7EC-FEFCC27ACB86}"/>
          </ac:spMkLst>
        </pc:spChg>
        <pc:spChg chg="mod">
          <ac:chgData name="Lucas Jellema" userId="7e183fbb-84e0-44b3-9b03-0792bc8d162b" providerId="ADAL" clId="{E8579575-E52F-471B-A87A-85A063B1F0DF}" dt="2021-04-27T15:09:54.617" v="3341" actId="26606"/>
          <ac:spMkLst>
            <pc:docMk/>
            <pc:sldMk cId="2459888290" sldId="321"/>
            <ac:spMk id="5" creationId="{816633DF-D938-4F66-B15C-46BF90FFDE32}"/>
          </ac:spMkLst>
        </pc:spChg>
        <pc:spChg chg="add mod">
          <ac:chgData name="Lucas Jellema" userId="7e183fbb-84e0-44b3-9b03-0792bc8d162b" providerId="ADAL" clId="{E8579575-E52F-471B-A87A-85A063B1F0DF}" dt="2021-04-27T15:10:33.252" v="3417" actId="1076"/>
          <ac:spMkLst>
            <pc:docMk/>
            <pc:sldMk cId="2459888290" sldId="321"/>
            <ac:spMk id="8" creationId="{4BCEECCB-388C-4EB6-B91D-19BCC02643E9}"/>
          </ac:spMkLst>
        </pc:spChg>
        <pc:spChg chg="add mod">
          <ac:chgData name="Lucas Jellema" userId="7e183fbb-84e0-44b3-9b03-0792bc8d162b" providerId="ADAL" clId="{E8579575-E52F-471B-A87A-85A063B1F0DF}" dt="2021-04-27T15:10:02.189" v="3390" actId="20577"/>
          <ac:spMkLst>
            <pc:docMk/>
            <pc:sldMk cId="2459888290" sldId="321"/>
            <ac:spMk id="12" creationId="{AF4B544C-316F-4ED7-A0A0-51F53A038190}"/>
          </ac:spMkLst>
        </pc:spChg>
        <pc:picChg chg="add mod ord">
          <ac:chgData name="Lucas Jellema" userId="7e183fbb-84e0-44b3-9b03-0792bc8d162b" providerId="ADAL" clId="{E8579575-E52F-471B-A87A-85A063B1F0DF}" dt="2021-04-27T15:09:57.407" v="3375" actId="27614"/>
          <ac:picMkLst>
            <pc:docMk/>
            <pc:sldMk cId="2459888290" sldId="321"/>
            <ac:picMk id="7" creationId="{EDADBE4C-DCE3-477A-9B05-864F01C7740D}"/>
          </ac:picMkLst>
        </pc:picChg>
      </pc:sldChg>
      <pc:sldChg chg="addSp delSp modSp new mod modTransition modClrScheme modAnim chgLayout">
        <pc:chgData name="Lucas Jellema" userId="7e183fbb-84e0-44b3-9b03-0792bc8d162b" providerId="ADAL" clId="{E8579575-E52F-471B-A87A-85A063B1F0DF}" dt="2021-04-28T04:53:23.387" v="3691"/>
        <pc:sldMkLst>
          <pc:docMk/>
          <pc:sldMk cId="1337876125" sldId="322"/>
        </pc:sldMkLst>
        <pc:spChg chg="del mod ord">
          <ac:chgData name="Lucas Jellema" userId="7e183fbb-84e0-44b3-9b03-0792bc8d162b" providerId="ADAL" clId="{E8579575-E52F-471B-A87A-85A063B1F0DF}" dt="2021-04-27T15:10:50.744" v="3419" actId="700"/>
          <ac:spMkLst>
            <pc:docMk/>
            <pc:sldMk cId="1337876125" sldId="322"/>
            <ac:spMk id="2" creationId="{1C2F4F56-5B1B-4948-8AFA-798B093FE197}"/>
          </ac:spMkLst>
        </pc:spChg>
        <pc:spChg chg="del mod ord">
          <ac:chgData name="Lucas Jellema" userId="7e183fbb-84e0-44b3-9b03-0792bc8d162b" providerId="ADAL" clId="{E8579575-E52F-471B-A87A-85A063B1F0DF}" dt="2021-04-27T15:10:50.744" v="3419" actId="700"/>
          <ac:spMkLst>
            <pc:docMk/>
            <pc:sldMk cId="1337876125" sldId="322"/>
            <ac:spMk id="3" creationId="{CFFAAED5-86B0-4DF0-92F0-1D6BEF32EFAA}"/>
          </ac:spMkLst>
        </pc:spChg>
        <pc:spChg chg="mod ord">
          <ac:chgData name="Lucas Jellema" userId="7e183fbb-84e0-44b3-9b03-0792bc8d162b" providerId="ADAL" clId="{E8579575-E52F-471B-A87A-85A063B1F0DF}" dt="2021-04-27T15:10:50.744" v="3419" actId="700"/>
          <ac:spMkLst>
            <pc:docMk/>
            <pc:sldMk cId="1337876125" sldId="322"/>
            <ac:spMk id="4" creationId="{22484DA9-2776-45F7-861C-735A9E5E2CAB}"/>
          </ac:spMkLst>
        </pc:spChg>
        <pc:spChg chg="mod ord">
          <ac:chgData name="Lucas Jellema" userId="7e183fbb-84e0-44b3-9b03-0792bc8d162b" providerId="ADAL" clId="{E8579575-E52F-471B-A87A-85A063B1F0DF}" dt="2021-04-27T15:10:50.744" v="3419" actId="700"/>
          <ac:spMkLst>
            <pc:docMk/>
            <pc:sldMk cId="1337876125" sldId="322"/>
            <ac:spMk id="5" creationId="{2565E440-CCC0-4835-9AC1-BA4B851A8549}"/>
          </ac:spMkLst>
        </pc:spChg>
        <pc:spChg chg="del">
          <ac:chgData name="Lucas Jellema" userId="7e183fbb-84e0-44b3-9b03-0792bc8d162b" providerId="ADAL" clId="{E8579575-E52F-471B-A87A-85A063B1F0DF}" dt="2021-04-27T15:10:50.744" v="3419" actId="700"/>
          <ac:spMkLst>
            <pc:docMk/>
            <pc:sldMk cId="1337876125" sldId="322"/>
            <ac:spMk id="6" creationId="{2A64BE2E-A7CC-44C2-8D51-70733E5FFCBA}"/>
          </ac:spMkLst>
        </pc:spChg>
        <pc:spChg chg="add mod ord">
          <ac:chgData name="Lucas Jellema" userId="7e183fbb-84e0-44b3-9b03-0792bc8d162b" providerId="ADAL" clId="{E8579575-E52F-471B-A87A-85A063B1F0DF}" dt="2021-04-27T15:10:50.744" v="3419" actId="700"/>
          <ac:spMkLst>
            <pc:docMk/>
            <pc:sldMk cId="1337876125" sldId="322"/>
            <ac:spMk id="7" creationId="{27AD2512-97AC-4817-A1D3-CBCB62B46C5E}"/>
          </ac:spMkLst>
        </pc:spChg>
        <pc:spChg chg="add del mod ord">
          <ac:chgData name="Lucas Jellema" userId="7e183fbb-84e0-44b3-9b03-0792bc8d162b" providerId="ADAL" clId="{E8579575-E52F-471B-A87A-85A063B1F0DF}" dt="2021-04-27T15:13:32.969" v="3528" actId="478"/>
          <ac:spMkLst>
            <pc:docMk/>
            <pc:sldMk cId="1337876125" sldId="322"/>
            <ac:spMk id="8" creationId="{A325E2CD-8B6A-47AF-BAD2-E23916325063}"/>
          </ac:spMkLst>
        </pc:spChg>
        <pc:spChg chg="add mod">
          <ac:chgData name="Lucas Jellema" userId="7e183fbb-84e0-44b3-9b03-0792bc8d162b" providerId="ADAL" clId="{E8579575-E52F-471B-A87A-85A063B1F0DF}" dt="2021-04-27T15:18:13.180" v="3619" actId="1036"/>
          <ac:spMkLst>
            <pc:docMk/>
            <pc:sldMk cId="1337876125" sldId="322"/>
            <ac:spMk id="9" creationId="{35A340C8-2E6E-442E-9B60-0A08E9B9A115}"/>
          </ac:spMkLst>
        </pc:spChg>
        <pc:spChg chg="add mod">
          <ac:chgData name="Lucas Jellema" userId="7e183fbb-84e0-44b3-9b03-0792bc8d162b" providerId="ADAL" clId="{E8579575-E52F-471B-A87A-85A063B1F0DF}" dt="2021-04-27T15:18:13.180" v="3619" actId="1036"/>
          <ac:spMkLst>
            <pc:docMk/>
            <pc:sldMk cId="1337876125" sldId="322"/>
            <ac:spMk id="10" creationId="{B9D9B366-0BB5-4344-9064-2E4BF1E6DCB3}"/>
          </ac:spMkLst>
        </pc:spChg>
        <pc:spChg chg="add mod">
          <ac:chgData name="Lucas Jellema" userId="7e183fbb-84e0-44b3-9b03-0792bc8d162b" providerId="ADAL" clId="{E8579575-E52F-471B-A87A-85A063B1F0DF}" dt="2021-04-27T15:18:13.180" v="3619" actId="1036"/>
          <ac:spMkLst>
            <pc:docMk/>
            <pc:sldMk cId="1337876125" sldId="322"/>
            <ac:spMk id="11" creationId="{DB19563C-406C-4BF7-8E9E-91BF3B3B8729}"/>
          </ac:spMkLst>
        </pc:spChg>
        <pc:spChg chg="add mod">
          <ac:chgData name="Lucas Jellema" userId="7e183fbb-84e0-44b3-9b03-0792bc8d162b" providerId="ADAL" clId="{E8579575-E52F-471B-A87A-85A063B1F0DF}" dt="2021-04-27T15:18:13.180" v="3619" actId="1036"/>
          <ac:spMkLst>
            <pc:docMk/>
            <pc:sldMk cId="1337876125" sldId="322"/>
            <ac:spMk id="12" creationId="{8637F33D-A53D-4C26-B9CB-70B87F096F38}"/>
          </ac:spMkLst>
        </pc:spChg>
        <pc:spChg chg="add mod">
          <ac:chgData name="Lucas Jellema" userId="7e183fbb-84e0-44b3-9b03-0792bc8d162b" providerId="ADAL" clId="{E8579575-E52F-471B-A87A-85A063B1F0DF}" dt="2021-04-27T15:18:13.180" v="3619" actId="1036"/>
          <ac:spMkLst>
            <pc:docMk/>
            <pc:sldMk cId="1337876125" sldId="322"/>
            <ac:spMk id="13" creationId="{D894D5D7-1638-4988-83AC-03C6814BC045}"/>
          </ac:spMkLst>
        </pc:spChg>
        <pc:spChg chg="add mod">
          <ac:chgData name="Lucas Jellema" userId="7e183fbb-84e0-44b3-9b03-0792bc8d162b" providerId="ADAL" clId="{E8579575-E52F-471B-A87A-85A063B1F0DF}" dt="2021-04-27T15:18:13.180" v="3619" actId="1036"/>
          <ac:spMkLst>
            <pc:docMk/>
            <pc:sldMk cId="1337876125" sldId="322"/>
            <ac:spMk id="14" creationId="{D6740B85-F40B-4C6F-9DAD-1A376ABFB34F}"/>
          </ac:spMkLst>
        </pc:spChg>
        <pc:spChg chg="add mod">
          <ac:chgData name="Lucas Jellema" userId="7e183fbb-84e0-44b3-9b03-0792bc8d162b" providerId="ADAL" clId="{E8579575-E52F-471B-A87A-85A063B1F0DF}" dt="2021-04-27T15:18:13.180" v="3619" actId="1036"/>
          <ac:spMkLst>
            <pc:docMk/>
            <pc:sldMk cId="1337876125" sldId="322"/>
            <ac:spMk id="15" creationId="{B07237D0-5553-4345-B775-A0A62DF88F28}"/>
          </ac:spMkLst>
        </pc:spChg>
        <pc:spChg chg="add mod">
          <ac:chgData name="Lucas Jellema" userId="7e183fbb-84e0-44b3-9b03-0792bc8d162b" providerId="ADAL" clId="{E8579575-E52F-471B-A87A-85A063B1F0DF}" dt="2021-04-27T15:18:28.376" v="3628" actId="20577"/>
          <ac:spMkLst>
            <pc:docMk/>
            <pc:sldMk cId="1337876125" sldId="322"/>
            <ac:spMk id="16" creationId="{87366C98-BDFE-4850-B228-ECA18B4DBA16}"/>
          </ac:spMkLst>
        </pc:spChg>
        <pc:spChg chg="add mod">
          <ac:chgData name="Lucas Jellema" userId="7e183fbb-84e0-44b3-9b03-0792bc8d162b" providerId="ADAL" clId="{E8579575-E52F-471B-A87A-85A063B1F0DF}" dt="2021-04-27T15:18:39.161" v="3632" actId="20578"/>
          <ac:spMkLst>
            <pc:docMk/>
            <pc:sldMk cId="1337876125" sldId="322"/>
            <ac:spMk id="17" creationId="{5617426E-C8F1-4684-B08C-67E74A558541}"/>
          </ac:spMkLst>
        </pc:spChg>
        <pc:spChg chg="add mod">
          <ac:chgData name="Lucas Jellema" userId="7e183fbb-84e0-44b3-9b03-0792bc8d162b" providerId="ADAL" clId="{E8579575-E52F-471B-A87A-85A063B1F0DF}" dt="2021-04-28T04:51:47.476" v="3685" actId="13822"/>
          <ac:spMkLst>
            <pc:docMk/>
            <pc:sldMk cId="1337876125" sldId="322"/>
            <ac:spMk id="25" creationId="{7FE5C5D3-6E19-4AF8-8AD8-E06E9AF3035D}"/>
          </ac:spMkLst>
        </pc:spChg>
        <pc:spChg chg="add mod">
          <ac:chgData name="Lucas Jellema" userId="7e183fbb-84e0-44b3-9b03-0792bc8d162b" providerId="ADAL" clId="{E8579575-E52F-471B-A87A-85A063B1F0DF}" dt="2021-04-28T04:52:14.444" v="3686" actId="1076"/>
          <ac:spMkLst>
            <pc:docMk/>
            <pc:sldMk cId="1337876125" sldId="322"/>
            <ac:spMk id="29" creationId="{952F0081-42B6-4610-9E84-A091AC8C0DC1}"/>
          </ac:spMkLst>
        </pc:spChg>
        <pc:spChg chg="add mod">
          <ac:chgData name="Lucas Jellema" userId="7e183fbb-84e0-44b3-9b03-0792bc8d162b" providerId="ADAL" clId="{E8579575-E52F-471B-A87A-85A063B1F0DF}" dt="2021-04-28T04:51:23.226" v="3681" actId="1076"/>
          <ac:spMkLst>
            <pc:docMk/>
            <pc:sldMk cId="1337876125" sldId="322"/>
            <ac:spMk id="30" creationId="{CE8A2A1D-04B8-42CA-8E20-6669D65897E1}"/>
          </ac:spMkLst>
        </pc:spChg>
        <pc:picChg chg="add mod">
          <ac:chgData name="Lucas Jellema" userId="7e183fbb-84e0-44b3-9b03-0792bc8d162b" providerId="ADAL" clId="{E8579575-E52F-471B-A87A-85A063B1F0DF}" dt="2021-04-27T15:18:13.180" v="3619" actId="1036"/>
          <ac:picMkLst>
            <pc:docMk/>
            <pc:sldMk cId="1337876125" sldId="322"/>
            <ac:picMk id="19" creationId="{A7D818F3-547D-4372-9BC3-AB2DE9EF39CD}"/>
          </ac:picMkLst>
        </pc:picChg>
        <pc:picChg chg="add mod">
          <ac:chgData name="Lucas Jellema" userId="7e183fbb-84e0-44b3-9b03-0792bc8d162b" providerId="ADAL" clId="{E8579575-E52F-471B-A87A-85A063B1F0DF}" dt="2021-04-27T15:18:13.180" v="3619" actId="1036"/>
          <ac:picMkLst>
            <pc:docMk/>
            <pc:sldMk cId="1337876125" sldId="322"/>
            <ac:picMk id="21" creationId="{4F54216D-88D8-4BAF-A8A2-92AA6A153D2B}"/>
          </ac:picMkLst>
        </pc:picChg>
        <pc:picChg chg="add mod">
          <ac:chgData name="Lucas Jellema" userId="7e183fbb-84e0-44b3-9b03-0792bc8d162b" providerId="ADAL" clId="{E8579575-E52F-471B-A87A-85A063B1F0DF}" dt="2021-04-27T15:18:22.637" v="3620" actId="1076"/>
          <ac:picMkLst>
            <pc:docMk/>
            <pc:sldMk cId="1337876125" sldId="322"/>
            <ac:picMk id="22" creationId="{497AE24A-A71A-4D12-862B-07AB2F4B3A7A}"/>
          </ac:picMkLst>
        </pc:picChg>
        <pc:picChg chg="add mod">
          <ac:chgData name="Lucas Jellema" userId="7e183fbb-84e0-44b3-9b03-0792bc8d162b" providerId="ADAL" clId="{E8579575-E52F-471B-A87A-85A063B1F0DF}" dt="2021-04-27T15:18:13.180" v="3619" actId="1036"/>
          <ac:picMkLst>
            <pc:docMk/>
            <pc:sldMk cId="1337876125" sldId="322"/>
            <ac:picMk id="24" creationId="{CD5BE1BC-2601-4441-8178-22D789642516}"/>
          </ac:picMkLst>
        </pc:picChg>
        <pc:picChg chg="add mod">
          <ac:chgData name="Lucas Jellema" userId="7e183fbb-84e0-44b3-9b03-0792bc8d162b" providerId="ADAL" clId="{E8579575-E52F-471B-A87A-85A063B1F0DF}" dt="2021-04-28T04:50:39.877" v="3637" actId="1076"/>
          <ac:picMkLst>
            <pc:docMk/>
            <pc:sldMk cId="1337876125" sldId="322"/>
            <ac:picMk id="28" creationId="{1FE1F7DF-5D25-4A70-884B-6A465AECB9CF}"/>
          </ac:picMkLst>
        </pc:picChg>
        <pc:picChg chg="add mod">
          <ac:chgData name="Lucas Jellema" userId="7e183fbb-84e0-44b3-9b03-0792bc8d162b" providerId="ADAL" clId="{E8579575-E52F-471B-A87A-85A063B1F0DF}" dt="2021-04-27T15:18:13.180" v="3619" actId="1036"/>
          <ac:picMkLst>
            <pc:docMk/>
            <pc:sldMk cId="1337876125" sldId="322"/>
            <ac:picMk id="1026" creationId="{7B95DBDC-9A57-412E-8B0C-3171F0417295}"/>
          </ac:picMkLst>
        </pc:picChg>
        <pc:picChg chg="add mod">
          <ac:chgData name="Lucas Jellema" userId="7e183fbb-84e0-44b3-9b03-0792bc8d162b" providerId="ADAL" clId="{E8579575-E52F-471B-A87A-85A063B1F0DF}" dt="2021-04-27T15:18:13.180" v="3619" actId="1036"/>
          <ac:picMkLst>
            <pc:docMk/>
            <pc:sldMk cId="1337876125" sldId="322"/>
            <ac:picMk id="1028" creationId="{265C101B-4CDF-4EC7-AB69-71E2EECB1B2F}"/>
          </ac:picMkLst>
        </pc:picChg>
        <pc:picChg chg="add mod">
          <ac:chgData name="Lucas Jellema" userId="7e183fbb-84e0-44b3-9b03-0792bc8d162b" providerId="ADAL" clId="{E8579575-E52F-471B-A87A-85A063B1F0DF}" dt="2021-04-27T15:18:13.180" v="3619" actId="1036"/>
          <ac:picMkLst>
            <pc:docMk/>
            <pc:sldMk cId="1337876125" sldId="322"/>
            <ac:picMk id="1030" creationId="{D701E688-D44B-456F-ABD2-4C65348CAA4E}"/>
          </ac:picMkLst>
        </pc:picChg>
      </pc:sldChg>
      <pc:sldMasterChg chg="addSp modSp mod">
        <pc:chgData name="Lucas Jellema" userId="7e183fbb-84e0-44b3-9b03-0792bc8d162b" providerId="ADAL" clId="{E8579575-E52F-471B-A87A-85A063B1F0DF}" dt="2021-04-27T15:09:56.671" v="3372"/>
        <pc:sldMasterMkLst>
          <pc:docMk/>
          <pc:sldMasterMk cId="622555708" sldId="2147483672"/>
        </pc:sldMasterMkLst>
        <pc:spChg chg="add mod ord modVis">
          <ac:chgData name="Lucas Jellema" userId="7e183fbb-84e0-44b3-9b03-0792bc8d162b" providerId="ADAL" clId="{E8579575-E52F-471B-A87A-85A063B1F0DF}" dt="2021-04-27T15:09:56.671" v="3372"/>
          <ac:spMkLst>
            <pc:docMk/>
            <pc:sldMasterMk cId="622555708" sldId="2147483672"/>
            <ac:spMk id="7" creationId="{25F88B13-51DA-4414-A930-7A6B57BE45D2}"/>
          </ac:spMkLst>
        </pc:sp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27-4-2021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https://css-tricks.com/pong-svg-js/</a:t>
            </a:r>
          </a:p>
          <a:p>
            <a:r>
              <a:rPr lang="en-US" dirty="0"/>
              <a:t>https://codepen.io/wout/pen/WpzNVE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896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FE424A-2AEA-4CB8-8C6E-3A42661E73E9}" type="datetime1">
              <a:rPr lang="en-US" noProof="0" smtClean="0"/>
              <a:t>27-Apr-21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/>
              <a:t>Code Café - SVG - Visualizing &amp; Animating Data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D40B4-6339-47A6-B040-FB2BB55CC6EE}" type="datetime1">
              <a:rPr lang="en-US" smtClean="0"/>
              <a:t>27-Apr-21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AC3776-89A3-4DC8-A549-282DD1AF172C}" type="datetime1">
              <a:rPr lang="en-US" smtClean="0"/>
              <a:t>27-Apr-21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52065-F0FB-4FC3-9E15-57C6D70C508D}" type="datetime1">
              <a:rPr lang="en-US" smtClean="0"/>
              <a:t>27-Apr-21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7D872-139A-478D-9612-CFBD6ED9C985}" type="datetime1">
              <a:rPr lang="en-US" smtClean="0"/>
              <a:t>27-Apr-21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C9996-AA01-4AF7-91DF-2344CBE41D10}" type="datetime1">
              <a:rPr lang="en-US" smtClean="0"/>
              <a:t>27-Apr-21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AB931B-DB3A-4A86-96C5-46754E667D72}" type="datetime1">
              <a:rPr lang="en-US" smtClean="0"/>
              <a:t>27-Apr-21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765E4F-8483-400B-8DC3-463C6A617E3D}" type="datetime1">
              <a:rPr lang="en-US" smtClean="0"/>
              <a:t>27-Apr-21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2F31EF-A0C6-466F-97BC-6EBDCE45DBCE}" type="datetime1">
              <a:rPr lang="en-US" smtClean="0"/>
              <a:t>27-Apr-21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242297-B1AE-439F-8480-B559E39C52D4}" type="datetime1">
              <a:rPr lang="en-US" smtClean="0"/>
              <a:t>27-Apr-21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045FC-88FD-4B87-9310-60D8D3D19DF3}" type="datetime1">
              <a:rPr lang="en-US" noProof="0" smtClean="0"/>
              <a:t>27-Apr-21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/>
              <a:t>Code Café - SVG - Visualizing &amp; Animating Data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9F86424D-9197-4722-AFFC-8F71396031F2}" type="datetime1">
              <a:rPr lang="en-US" smtClean="0"/>
              <a:t>27-Apr-21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pt-BR"/>
              <a:t>Code Café - SVG - Visualizing &amp; Animating Data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25F88B13-51DA-4414-A930-7A6B57BE45D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gif"/><Relationship Id="rId7" Type="http://schemas.openxmlformats.org/officeDocument/2006/relationships/image" Target="../media/image27.gif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gif"/><Relationship Id="rId4" Type="http://schemas.openxmlformats.org/officeDocument/2006/relationships/image" Target="../media/image24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>
                <a:solidFill>
                  <a:schemeClr val="accent4">
                    <a:lumMod val="60000"/>
                    <a:lumOff val="40000"/>
                  </a:schemeClr>
                </a:solidFill>
              </a:rPr>
              <a:t>S</a:t>
            </a:r>
            <a:r>
              <a:rPr lang="nl-NL" dirty="0" err="1"/>
              <a:t>tunning</a:t>
            </a:r>
            <a:br>
              <a:rPr lang="nl-NL" dirty="0"/>
            </a:br>
            <a:r>
              <a:rPr lang="nl-NL" dirty="0" err="1">
                <a:solidFill>
                  <a:schemeClr val="accent5">
                    <a:lumMod val="40000"/>
                    <a:lumOff val="60000"/>
                  </a:schemeClr>
                </a:solidFill>
              </a:rPr>
              <a:t>V</a:t>
            </a:r>
            <a:r>
              <a:rPr lang="nl-NL" dirty="0" err="1"/>
              <a:t>isualization</a:t>
            </a:r>
            <a:br>
              <a:rPr lang="nl-NL" dirty="0"/>
            </a:br>
            <a:r>
              <a:rPr lang="nl-NL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G</a:t>
            </a:r>
            <a:r>
              <a:rPr lang="nl-NL" dirty="0"/>
              <a:t>ear</a:t>
            </a:r>
            <a:br>
              <a:rPr lang="nl-NL" dirty="0"/>
            </a:br>
            <a:br>
              <a:rPr lang="nl-NL" dirty="0"/>
            </a:br>
            <a:r>
              <a:rPr lang="nl-NL" sz="2400" i="1" dirty="0" err="1"/>
              <a:t>Visualizing</a:t>
            </a:r>
            <a:r>
              <a:rPr lang="nl-NL" sz="2400" i="1" dirty="0"/>
              <a:t> </a:t>
            </a:r>
            <a:r>
              <a:rPr lang="nl-NL" sz="2400" i="1" dirty="0" err="1"/>
              <a:t>and</a:t>
            </a:r>
            <a:r>
              <a:rPr lang="nl-NL" sz="2400" i="1" dirty="0"/>
              <a:t> </a:t>
            </a:r>
            <a:r>
              <a:rPr lang="nl-NL" sz="2400" i="1" dirty="0" err="1"/>
              <a:t>Animating</a:t>
            </a:r>
            <a:r>
              <a:rPr lang="nl-NL" sz="2400" i="1" dirty="0"/>
              <a:t> Data</a:t>
            </a:r>
            <a:endParaRPr lang="nl-NL" i="1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79C62DB-B703-4567-950D-E0EEA8E515BF}"/>
              </a:ext>
            </a:extLst>
          </p:cNvPr>
          <p:cNvSpPr txBox="1"/>
          <p:nvPr/>
        </p:nvSpPr>
        <p:spPr>
          <a:xfrm>
            <a:off x="182880" y="4264973"/>
            <a:ext cx="36035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Lucas Jellema – </a:t>
            </a:r>
          </a:p>
          <a:p>
            <a:r>
              <a:rPr lang="en-US" sz="1300" i="1" dirty="0"/>
              <a:t>Conclusion Code Café, Donderdag 29 </a:t>
            </a:r>
            <a:r>
              <a:rPr lang="en-US" sz="1300" i="1" dirty="0" err="1"/>
              <a:t>april</a:t>
            </a:r>
            <a:r>
              <a:rPr lang="en-US" sz="1300" i="1" dirty="0"/>
              <a:t> 2021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8662A0A-D468-4EA5-A434-E21C88C6FF6C}"/>
              </a:ext>
            </a:extLst>
          </p:cNvPr>
          <p:cNvGrpSpPr/>
          <p:nvPr/>
        </p:nvGrpSpPr>
        <p:grpSpPr>
          <a:xfrm>
            <a:off x="720000" y="1125167"/>
            <a:ext cx="2725923" cy="2884332"/>
            <a:chOff x="1123561" y="478417"/>
            <a:chExt cx="3152878" cy="399624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831889E5-6479-4936-B85C-C659ED9D0E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561" y="478417"/>
              <a:ext cx="3152878" cy="1773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E5126497-4B02-4A82-A605-191DF89C1C54}"/>
                </a:ext>
              </a:extLst>
            </p:cNvPr>
            <p:cNvSpPr/>
            <p:nvPr/>
          </p:nvSpPr>
          <p:spPr>
            <a:xfrm>
              <a:off x="2322277" y="2146030"/>
              <a:ext cx="907026" cy="8480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25 Tips to Instantly Improve Your Data Visualization Design">
              <a:extLst>
                <a:ext uri="{FF2B5EF4-FFF2-40B4-BE49-F238E27FC236}">
                  <a16:creationId xmlns:a16="http://schemas.microsoft.com/office/drawing/2014/main" id="{C96D8178-59CC-4AA9-8BD9-C0EE0D938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785" y="3022552"/>
              <a:ext cx="2904212" cy="145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6E45E04-8D96-492C-B63D-A2B1B5754288}"/>
              </a:ext>
            </a:extLst>
          </p:cNvPr>
          <p:cNvSpPr txBox="1"/>
          <p:nvPr/>
        </p:nvSpPr>
        <p:spPr>
          <a:xfrm>
            <a:off x="5239085" y="4733719"/>
            <a:ext cx="39049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sources: https://github.com/lucasjellema/code-cafe-intro-to-svg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9824-01D1-4758-B009-E3CA68AA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E78E-D114-4438-9794-6E8F183DA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Shapes can be “transformed”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6B968-7717-4549-B065-764D8ACB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77D93-BA01-4083-BBEA-33B1085C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E4708-4C36-47CA-A593-4498789C293B}"/>
              </a:ext>
            </a:extLst>
          </p:cNvPr>
          <p:cNvSpPr txBox="1"/>
          <p:nvPr/>
        </p:nvSpPr>
        <p:spPr>
          <a:xfrm>
            <a:off x="14868" y="693900"/>
            <a:ext cx="9285972" cy="1415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fill:red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"translate(300, 50)"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&lt;circle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fill:blue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"translate(-100, 150)"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&lt;ellipse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"translate(300, -150)"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Snagit_SNG84C">
            <a:extLst>
              <a:ext uri="{FF2B5EF4-FFF2-40B4-BE49-F238E27FC236}">
                <a16:creationId xmlns:a16="http://schemas.microsoft.com/office/drawing/2014/main" id="{0AED9D36-8A49-4DFF-BAE0-0635F480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8" y="2162606"/>
            <a:ext cx="1934587" cy="2155683"/>
          </a:xfrm>
          <a:prstGeom prst="rect">
            <a:avLst/>
          </a:prstGeom>
        </p:spPr>
      </p:pic>
      <p:pic>
        <p:nvPicPr>
          <p:cNvPr id="7" name="Snagit_SNG876">
            <a:extLst>
              <a:ext uri="{FF2B5EF4-FFF2-40B4-BE49-F238E27FC236}">
                <a16:creationId xmlns:a16="http://schemas.microsoft.com/office/drawing/2014/main" id="{6A36C9F8-C866-45D5-8AF7-E72FE7EC749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53218" y="2162606"/>
            <a:ext cx="3609282" cy="26928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97A43D4-0C71-4B22-B68A-FC6E3BD32989}"/>
              </a:ext>
            </a:extLst>
          </p:cNvPr>
          <p:cNvCxnSpPr/>
          <p:nvPr/>
        </p:nvCxnSpPr>
        <p:spPr>
          <a:xfrm flipH="1">
            <a:off x="1397620" y="3181815"/>
            <a:ext cx="542692" cy="7805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C9C51A2-9956-4C92-9B6F-002E8F6BA6D3}"/>
              </a:ext>
            </a:extLst>
          </p:cNvPr>
          <p:cNvCxnSpPr>
            <a:cxnSpLocks/>
          </p:cNvCxnSpPr>
          <p:nvPr/>
        </p:nvCxnSpPr>
        <p:spPr>
          <a:xfrm>
            <a:off x="906966" y="2162606"/>
            <a:ext cx="1486829" cy="275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F24311-1C02-4BE9-BD30-57FB52209BBE}"/>
              </a:ext>
            </a:extLst>
          </p:cNvPr>
          <p:cNvCxnSpPr/>
          <p:nvPr/>
        </p:nvCxnSpPr>
        <p:spPr>
          <a:xfrm flipV="1">
            <a:off x="1940312" y="3181815"/>
            <a:ext cx="1457093" cy="833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C5BBA5F3-725E-448B-84AC-B64A263BD11F}"/>
              </a:ext>
            </a:extLst>
          </p:cNvPr>
          <p:cNvSpPr/>
          <p:nvPr/>
        </p:nvSpPr>
        <p:spPr>
          <a:xfrm>
            <a:off x="5374888" y="1535415"/>
            <a:ext cx="2862146" cy="3156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1DD6E2-9575-492A-B7E3-701A92EDC1EE}"/>
              </a:ext>
            </a:extLst>
          </p:cNvPr>
          <p:cNvSpPr/>
          <p:nvPr/>
        </p:nvSpPr>
        <p:spPr>
          <a:xfrm>
            <a:off x="2802673" y="1903141"/>
            <a:ext cx="4467922" cy="2383934"/>
          </a:xfrm>
          <a:custGeom>
            <a:avLst/>
            <a:gdLst>
              <a:gd name="connsiteX0" fmla="*/ 0 w 4467922"/>
              <a:gd name="connsiteY0" fmla="*/ 1628079 h 2383934"/>
              <a:gd name="connsiteX1" fmla="*/ 3434576 w 4467922"/>
              <a:gd name="connsiteY1" fmla="*/ 2304586 h 2383934"/>
              <a:gd name="connsiteX2" fmla="*/ 4467922 w 4467922"/>
              <a:gd name="connsiteY2" fmla="*/ 0 h 238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7922" h="2383934">
                <a:moveTo>
                  <a:pt x="0" y="1628079"/>
                </a:moveTo>
                <a:cubicBezTo>
                  <a:pt x="1344961" y="2102005"/>
                  <a:pt x="2689922" y="2575932"/>
                  <a:pt x="3434576" y="2304586"/>
                </a:cubicBezTo>
                <a:cubicBezTo>
                  <a:pt x="4179230" y="2033240"/>
                  <a:pt x="4323576" y="1016620"/>
                  <a:pt x="4467922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321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C9824-01D1-4758-B009-E3CA68AAC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Scaling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CE78E-D114-4438-9794-6E8F183DA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Shapes can be “transformed”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16B968-7717-4549-B065-764D8ACB6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177D93-BA01-4083-BBEA-33B1085C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E4708-4C36-47CA-A593-4498789C293B}"/>
              </a:ext>
            </a:extLst>
          </p:cNvPr>
          <p:cNvSpPr txBox="1"/>
          <p:nvPr/>
        </p:nvSpPr>
        <p:spPr>
          <a:xfrm>
            <a:off x="14868" y="693900"/>
            <a:ext cx="9285972" cy="141577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fill:red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"scale(0.4)"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&lt;circle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fill:blue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"scale(2)"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&lt;ellipse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transform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"scale(3,0.2)"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Snagit_SNG84C">
            <a:extLst>
              <a:ext uri="{FF2B5EF4-FFF2-40B4-BE49-F238E27FC236}">
                <a16:creationId xmlns:a16="http://schemas.microsoft.com/office/drawing/2014/main" id="{0AED9D36-8A49-4DFF-BAE0-0635F480D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218" y="2162606"/>
            <a:ext cx="1934587" cy="21556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C5BBA5F3-725E-448B-84AC-B64A263BD11F}"/>
              </a:ext>
            </a:extLst>
          </p:cNvPr>
          <p:cNvSpPr/>
          <p:nvPr/>
        </p:nvSpPr>
        <p:spPr>
          <a:xfrm>
            <a:off x="5374888" y="1535415"/>
            <a:ext cx="2862146" cy="3156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82">
            <a:extLst>
              <a:ext uri="{FF2B5EF4-FFF2-40B4-BE49-F238E27FC236}">
                <a16:creationId xmlns:a16="http://schemas.microsoft.com/office/drawing/2014/main" id="{DA8CA505-2BFD-4835-ABC8-EF17B01DA3D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853269" y="2162379"/>
            <a:ext cx="3161170" cy="2754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F1DD6E2-9575-492A-B7E3-701A92EDC1EE}"/>
              </a:ext>
            </a:extLst>
          </p:cNvPr>
          <p:cNvSpPr/>
          <p:nvPr/>
        </p:nvSpPr>
        <p:spPr>
          <a:xfrm>
            <a:off x="2802673" y="1903141"/>
            <a:ext cx="3798849" cy="805946"/>
          </a:xfrm>
          <a:custGeom>
            <a:avLst/>
            <a:gdLst>
              <a:gd name="connsiteX0" fmla="*/ 0 w 4467922"/>
              <a:gd name="connsiteY0" fmla="*/ 1628079 h 2383934"/>
              <a:gd name="connsiteX1" fmla="*/ 3434576 w 4467922"/>
              <a:gd name="connsiteY1" fmla="*/ 2304586 h 2383934"/>
              <a:gd name="connsiteX2" fmla="*/ 4467922 w 4467922"/>
              <a:gd name="connsiteY2" fmla="*/ 0 h 2383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67922" h="2383934">
                <a:moveTo>
                  <a:pt x="0" y="1628079"/>
                </a:moveTo>
                <a:cubicBezTo>
                  <a:pt x="1344961" y="2102005"/>
                  <a:pt x="2689922" y="2575932"/>
                  <a:pt x="3434576" y="2304586"/>
                </a:cubicBezTo>
                <a:cubicBezTo>
                  <a:pt x="4179230" y="2033240"/>
                  <a:pt x="4323576" y="1016620"/>
                  <a:pt x="4467922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1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FAE9B-5FEE-49E3-A07A-BE2870E367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Animating Shape properties</a:t>
            </a:r>
          </a:p>
        </p:txBody>
      </p:sp>
      <p:pic>
        <p:nvPicPr>
          <p:cNvPr id="8" name="Content Placeholder 7" descr="A picture containing rectangle&#10;&#10;Description automatically generated">
            <a:extLst>
              <a:ext uri="{FF2B5EF4-FFF2-40B4-BE49-F238E27FC236}">
                <a16:creationId xmlns:a16="http://schemas.microsoft.com/office/drawing/2014/main" id="{304EBA55-751D-4770-A1CD-E47AB0BA1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23237" b="24986"/>
          <a:stretch/>
        </p:blipFill>
        <p:spPr>
          <a:xfrm>
            <a:off x="469621" y="3080040"/>
            <a:ext cx="6096000" cy="177546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DD4A6F-9098-417B-8BD0-F9ED79500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632D4-FEAF-4EB8-8827-77C52715AA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35E284-7380-4910-9501-3E426EF9B53F}"/>
              </a:ext>
            </a:extLst>
          </p:cNvPr>
          <p:cNvSpPr txBox="1"/>
          <p:nvPr/>
        </p:nvSpPr>
        <p:spPr>
          <a:xfrm>
            <a:off x="40949" y="784101"/>
            <a:ext cx="9021275" cy="196977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"800"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"800"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 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fill:rgb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(81, 0, 255)"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    </a:t>
            </a:r>
            <a:r>
              <a:rPr 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&lt;animate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"width"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"XML"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"0s"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dur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"6s"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"freeze"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"800"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</a:t>
            </a:r>
            <a:r>
              <a:rPr 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&lt;animate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attributeName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"fill"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attributeType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"CSS"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              begin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dur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"4s"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fill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"freeze"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400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"lime"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to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4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sz="1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1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1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272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BE079-FDEA-4546-BEBE-891FDCEBF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CD5C10-9E16-412D-BFCC-6887987666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Color gradients</a:t>
            </a:r>
          </a:p>
          <a:p>
            <a:r>
              <a:rPr lang="en-US" dirty="0"/>
              <a:t>Shadow</a:t>
            </a:r>
          </a:p>
          <a:p>
            <a:r>
              <a:rPr lang="en-US" dirty="0"/>
              <a:t>Blur</a:t>
            </a:r>
          </a:p>
          <a:p>
            <a:r>
              <a:rPr lang="en-US" dirty="0"/>
              <a:t>Filter</a:t>
            </a:r>
          </a:p>
          <a:p>
            <a:r>
              <a:rPr lang="en-US" dirty="0"/>
              <a:t>Text on curved path</a:t>
            </a:r>
          </a:p>
          <a:p>
            <a:r>
              <a:rPr lang="en-US" dirty="0"/>
              <a:t>Mask and Clipping</a:t>
            </a:r>
          </a:p>
          <a:p>
            <a:r>
              <a:rPr lang="en-US" dirty="0"/>
              <a:t>Foreign Objects</a:t>
            </a:r>
          </a:p>
          <a:p>
            <a:pPr lvl="1"/>
            <a:r>
              <a:rPr lang="en-US" dirty="0"/>
              <a:t>embed HTML in SVG</a:t>
            </a:r>
          </a:p>
          <a:p>
            <a:r>
              <a:rPr lang="en-US" dirty="0"/>
              <a:t>SVG Sprits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158A34-6A03-44A8-A0C0-F704257AF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5B65C2-64DD-443C-9154-4ADD60454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7" name="Snagit_SNG821">
            <a:extLst>
              <a:ext uri="{FF2B5EF4-FFF2-40B4-BE49-F238E27FC236}">
                <a16:creationId xmlns:a16="http://schemas.microsoft.com/office/drawing/2014/main" id="{3147179E-B62F-4D81-A0EA-CEE66B74F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865" y="597389"/>
            <a:ext cx="1476375" cy="908036"/>
          </a:xfrm>
          <a:prstGeom prst="rect">
            <a:avLst/>
          </a:prstGeom>
        </p:spPr>
      </p:pic>
      <p:pic>
        <p:nvPicPr>
          <p:cNvPr id="9" name="Snagit_SNG840">
            <a:extLst>
              <a:ext uri="{FF2B5EF4-FFF2-40B4-BE49-F238E27FC236}">
                <a16:creationId xmlns:a16="http://schemas.microsoft.com/office/drawing/2014/main" id="{9E2012DC-3A23-4DE7-9556-7EFC4EF58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4237" y="1117895"/>
            <a:ext cx="1006607" cy="974136"/>
          </a:xfrm>
          <a:prstGeom prst="rect">
            <a:avLst/>
          </a:prstGeom>
        </p:spPr>
      </p:pic>
      <p:pic>
        <p:nvPicPr>
          <p:cNvPr id="11" name="Snagit_SNG828">
            <a:extLst>
              <a:ext uri="{FF2B5EF4-FFF2-40B4-BE49-F238E27FC236}">
                <a16:creationId xmlns:a16="http://schemas.microsoft.com/office/drawing/2014/main" id="{51F44E33-3B10-4B82-A7F8-B1376D606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259" y="1793425"/>
            <a:ext cx="1234068" cy="726508"/>
          </a:xfrm>
          <a:prstGeom prst="rect">
            <a:avLst/>
          </a:prstGeom>
        </p:spPr>
      </p:pic>
      <p:pic>
        <p:nvPicPr>
          <p:cNvPr id="13" name="Snagit_SNG835">
            <a:extLst>
              <a:ext uri="{FF2B5EF4-FFF2-40B4-BE49-F238E27FC236}">
                <a16:creationId xmlns:a16="http://schemas.microsoft.com/office/drawing/2014/main" id="{84E35C27-5524-4214-A8D6-2F4CE87520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166" y="862013"/>
            <a:ext cx="1590675" cy="1485900"/>
          </a:xfrm>
          <a:prstGeom prst="rect">
            <a:avLst/>
          </a:prstGeom>
        </p:spPr>
      </p:pic>
      <p:pic>
        <p:nvPicPr>
          <p:cNvPr id="5122" name="Picture 2" descr="Text – SVG 1.1 (Second Edition)">
            <a:extLst>
              <a:ext uri="{FF2B5EF4-FFF2-40B4-BE49-F238E27FC236}">
                <a16:creationId xmlns:a16="http://schemas.microsoft.com/office/drawing/2014/main" id="{1C3F1AA2-E798-4500-8040-DE71A6471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73" y="2540876"/>
            <a:ext cx="2435380" cy="72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Snagit_SNG826">
            <a:extLst>
              <a:ext uri="{FF2B5EF4-FFF2-40B4-BE49-F238E27FC236}">
                <a16:creationId xmlns:a16="http://schemas.microsoft.com/office/drawing/2014/main" id="{64E85AEB-4F2D-4B75-BD92-B870694CB6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2106" y="296633"/>
            <a:ext cx="1176852" cy="75477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069D974-2AA9-419E-BACD-F121113B70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93328" y="2643830"/>
            <a:ext cx="1976238" cy="97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038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D9BB0-C21C-4E0E-902F-EFCE10245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SVG – using D3.js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1DA416-5DD6-43B7-99BA-5597237FB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D3 = Data Driven Documents</a:t>
            </a:r>
          </a:p>
          <a:p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D3.js is a JavaScript library for producing dynamic, interactive data visualizations in web browsers. It makes use of SVG, HTML5, and CSS standards. </a:t>
            </a:r>
          </a:p>
          <a:p>
            <a:pPr lvl="1"/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initial release: 2011</a:t>
            </a:r>
          </a:p>
          <a:p>
            <a:pPr lvl="1"/>
            <a:endParaRPr lang="en-US" dirty="0">
              <a:solidFill>
                <a:srgbClr val="4D5156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4D5156"/>
                </a:solidFill>
                <a:latin typeface="arial" panose="020B0604020202020204" pitchFamily="34" charset="0"/>
              </a:rPr>
              <a:t>D3 allows simple, programmatic manipulation of SVG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6CFFD8-F1D2-4E72-8E8E-EAEE91EB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AAAE5-44C0-4BC4-87DF-498D424A0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6148" name="Picture 4" descr="Working with Arrays using D3.js - Knoldus Blogs">
            <a:extLst>
              <a:ext uri="{FF2B5EF4-FFF2-40B4-BE49-F238E27FC236}">
                <a16:creationId xmlns:a16="http://schemas.microsoft.com/office/drawing/2014/main" id="{5D77DCA7-163C-4D8E-A00E-1E5BC4F614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4179" y="182191"/>
            <a:ext cx="2130742" cy="1219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64910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F3FD-E361-45D8-AF18-5F460EFE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&amp; Programmatically Manipulating SVG</a:t>
            </a:r>
          </a:p>
        </p:txBody>
      </p:sp>
      <p:pic>
        <p:nvPicPr>
          <p:cNvPr id="9" name="Snagit_SNG86C">
            <a:extLst>
              <a:ext uri="{FF2B5EF4-FFF2-40B4-BE49-F238E27FC236}">
                <a16:creationId xmlns:a16="http://schemas.microsoft.com/office/drawing/2014/main" id="{D8C51C52-FC42-489E-AD0B-0E0E6AFC5F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7318" y="1290484"/>
            <a:ext cx="3228975" cy="1733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85CA3-4E27-4664-94BC-A176C6DB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2109-4234-4C01-B85D-C7361244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8C51C9-399E-433D-B64B-11A457A7CE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3"/>
          <a:stretch/>
        </p:blipFill>
        <p:spPr>
          <a:xfrm>
            <a:off x="227303" y="1290484"/>
            <a:ext cx="4412362" cy="30397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nagit_SNG877">
            <a:extLst>
              <a:ext uri="{FF2B5EF4-FFF2-40B4-BE49-F238E27FC236}">
                <a16:creationId xmlns:a16="http://schemas.microsoft.com/office/drawing/2014/main" id="{76E9904B-3932-4E7D-BB09-547C1986EC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503" b="24700"/>
          <a:stretch/>
        </p:blipFill>
        <p:spPr>
          <a:xfrm>
            <a:off x="7480139" y="2723858"/>
            <a:ext cx="1400738" cy="2008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4137A8-C0BC-4C7B-B05C-C83BCD60A24F}"/>
              </a:ext>
            </a:extLst>
          </p:cNvPr>
          <p:cNvSpPr/>
          <p:nvPr/>
        </p:nvSpPr>
        <p:spPr>
          <a:xfrm>
            <a:off x="2912012" y="2157259"/>
            <a:ext cx="1713585" cy="98687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538D24-ACA4-4DED-8994-56AFFF7B9150}"/>
              </a:ext>
            </a:extLst>
          </p:cNvPr>
          <p:cNvSpPr/>
          <p:nvPr/>
        </p:nvSpPr>
        <p:spPr>
          <a:xfrm>
            <a:off x="5336345" y="1835209"/>
            <a:ext cx="2886222" cy="5844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140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nagit_SNG87E">
            <a:extLst>
              <a:ext uri="{FF2B5EF4-FFF2-40B4-BE49-F238E27FC236}">
                <a16:creationId xmlns:a16="http://schemas.microsoft.com/office/drawing/2014/main" id="{BA7D75EE-6F81-4663-BBCB-C0E7AB7B3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346" y="945718"/>
            <a:ext cx="5267325" cy="261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E8F3FD-E361-45D8-AF18-5F460EFEB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Dynamically &amp; Programmatically Manipulating SVG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D85CA3-4E27-4664-94BC-A176C6DB4E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0B2109-4234-4C01-B85D-C73612448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4137A8-C0BC-4C7B-B05C-C83BCD60A24F}"/>
              </a:ext>
            </a:extLst>
          </p:cNvPr>
          <p:cNvSpPr/>
          <p:nvPr/>
        </p:nvSpPr>
        <p:spPr>
          <a:xfrm>
            <a:off x="1287194" y="1847770"/>
            <a:ext cx="4635304" cy="135263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nagit_SNG84C">
            <a:extLst>
              <a:ext uri="{FF2B5EF4-FFF2-40B4-BE49-F238E27FC236}">
                <a16:creationId xmlns:a16="http://schemas.microsoft.com/office/drawing/2014/main" id="{7B238014-E17D-4858-930E-C9619EB158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180" y="2377441"/>
            <a:ext cx="2767892" cy="2478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6971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BF9B-C0B0-4690-B909-449427F1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Response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25477-AC1D-4943-984A-8F528794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slider to set size</a:t>
            </a:r>
          </a:p>
          <a:p>
            <a:r>
              <a:rPr lang="en-US" dirty="0"/>
              <a:t>Use color input control </a:t>
            </a:r>
            <a:br>
              <a:rPr lang="en-US" dirty="0"/>
            </a:br>
            <a:r>
              <a:rPr lang="en-US" dirty="0"/>
              <a:t>to set color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47B7-8719-4C47-8821-6E3894A8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00B6C-E66F-4FC6-99BE-67FA5857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9" name="Picture 8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9F5933CF-E0E7-4E08-B677-CDF44CF71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1" y="887894"/>
            <a:ext cx="5680304" cy="3967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581376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6BF9B-C0B0-4690-B909-449427F11C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Response – process every change in controls =&gt; SVG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7947B7-8719-4C47-8821-6E3894A81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A00B6C-E66F-4FC6-99BE-67FA58574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A564D9C-91DC-4168-A397-2A1B2F0E6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97" y="702048"/>
            <a:ext cx="6475507" cy="4216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0CEDED2-7D98-4638-B6FD-E6B3A025B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811" y="3052815"/>
            <a:ext cx="2796782" cy="1790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48201D4-8487-4445-9550-FC9EE5EAD7D6}"/>
              </a:ext>
            </a:extLst>
          </p:cNvPr>
          <p:cNvCxnSpPr>
            <a:cxnSpLocks/>
          </p:cNvCxnSpPr>
          <p:nvPr/>
        </p:nvCxnSpPr>
        <p:spPr>
          <a:xfrm flipV="1">
            <a:off x="1596683" y="3248960"/>
            <a:ext cx="4113128" cy="767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78735-7D60-496E-9D4C-D38B4DDEF39B}"/>
              </a:ext>
            </a:extLst>
          </p:cNvPr>
          <p:cNvCxnSpPr>
            <a:cxnSpLocks/>
          </p:cNvCxnSpPr>
          <p:nvPr/>
        </p:nvCxnSpPr>
        <p:spPr>
          <a:xfrm flipV="1">
            <a:off x="2712720" y="3319977"/>
            <a:ext cx="5080782" cy="101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F548157-DB1E-46F7-9DAB-4A516AAF036C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3115822" y="3948243"/>
            <a:ext cx="2593989" cy="650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247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88F6-D5E2-439C-84FA-B1A9B78759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982063" cy="504000"/>
          </a:xfrm>
        </p:spPr>
        <p:txBody>
          <a:bodyPr/>
          <a:lstStyle/>
          <a:p>
            <a:r>
              <a:rPr lang="en-US" dirty="0"/>
              <a:t>Interactivity – handle click on SVG object</a:t>
            </a:r>
            <a:br>
              <a:rPr lang="en-US" dirty="0"/>
            </a:br>
            <a:r>
              <a:rPr lang="en-US" sz="1400" dirty="0"/>
              <a:t>also: double click, mouse over, mouse out, mouse down, mouse up, </a:t>
            </a:r>
            <a:r>
              <a:rPr lang="en-US" sz="1400" dirty="0" err="1"/>
              <a:t>contextmenu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894D2A-A4D8-4C52-A358-983998E74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781D71-E882-454F-86DD-8B1B8E55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13" name="Snagit_7F750313-DDE3-425E-A118-44972632C9D5">
            <a:extLst>
              <a:ext uri="{FF2B5EF4-FFF2-40B4-BE49-F238E27FC236}">
                <a16:creationId xmlns:a16="http://schemas.microsoft.com/office/drawing/2014/main" id="{FB9B4D92-4434-43F2-809A-EA5AB6CC5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19309" y="1749181"/>
            <a:ext cx="1824691" cy="3106319"/>
          </a:xfr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AA965B-188C-4E5F-9F09-889124AC9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187" y="854726"/>
            <a:ext cx="6773174" cy="39022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756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oter Placeholder 1">
            <a:extLst>
              <a:ext uri="{FF2B5EF4-FFF2-40B4-BE49-F238E27FC236}">
                <a16:creationId xmlns:a16="http://schemas.microsoft.com/office/drawing/2014/main" id="{E83ADDB9-F5E8-4919-A2DC-AE52EF2AD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73" name="Slide Number Placeholder 2">
            <a:extLst>
              <a:ext uri="{FF2B5EF4-FFF2-40B4-BE49-F238E27FC236}">
                <a16:creationId xmlns:a16="http://schemas.microsoft.com/office/drawing/2014/main" id="{87395FA4-51FE-4DB9-AE6E-00CAC5ED7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</a:t>
            </a:fld>
            <a:endParaRPr lang="nl-NL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4C7EA3B-5345-44D1-8EDF-24C707FA29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One Picture &gt; 1000 words</a:t>
            </a:r>
          </a:p>
        </p:txBody>
      </p:sp>
      <p:pic>
        <p:nvPicPr>
          <p:cNvPr id="1026" name="Picture 2" descr="1 picture, 1000 Words. - 9GAG">
            <a:extLst>
              <a:ext uri="{FF2B5EF4-FFF2-40B4-BE49-F238E27FC236}">
                <a16:creationId xmlns:a16="http://schemas.microsoft.com/office/drawing/2014/main" id="{AF026384-D483-4F78-A04D-A97FF6488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74" t="38001" b="4492"/>
          <a:stretch/>
        </p:blipFill>
        <p:spPr bwMode="auto">
          <a:xfrm>
            <a:off x="309716" y="880340"/>
            <a:ext cx="8524568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89586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C1A1501-52CE-4EA1-AA46-F08E29C87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2" y="591574"/>
            <a:ext cx="6433729" cy="43717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3CE0CF-E804-4286-B08A-C901726D9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SVG Shapes to Match Data Set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AED666-C4C5-4D52-935F-AA6CCFE5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7C09C9-DAE7-4E28-BC17-2077844AA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6" name="Snagit_7B34BFE6-1F2D-4925-8D0D-A9B71DF798EE">
            <a:extLst>
              <a:ext uri="{FF2B5EF4-FFF2-40B4-BE49-F238E27FC236}">
                <a16:creationId xmlns:a16="http://schemas.microsoft.com/office/drawing/2014/main" id="{5AB4BF2C-C464-4B22-AE6A-DF95056E1C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1615" y="936701"/>
            <a:ext cx="2844944" cy="3135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69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105E9-9196-4607-ADD7-C67849997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Drag &amp; Drop</a:t>
            </a:r>
          </a:p>
        </p:txBody>
      </p:sp>
      <p:pic>
        <p:nvPicPr>
          <p:cNvPr id="7" name="Snagit_SNG85C">
            <a:extLst>
              <a:ext uri="{FF2B5EF4-FFF2-40B4-BE49-F238E27FC236}">
                <a16:creationId xmlns:a16="http://schemas.microsoft.com/office/drawing/2014/main" id="{6E47D364-4603-4005-9131-CEA277AB6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583" y="852652"/>
            <a:ext cx="8211594" cy="396076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960BC9-EC16-4DED-8178-15116379F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6078D-92E8-47A1-A81B-F61ABEEC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9" name="Snagit_6DBC16E2-3C96-4E32-A471-84D8DE0C272F">
            <a:extLst>
              <a:ext uri="{FF2B5EF4-FFF2-40B4-BE49-F238E27FC236}">
                <a16:creationId xmlns:a16="http://schemas.microsoft.com/office/drawing/2014/main" id="{8FCA8E61-4853-47EB-BB04-72B600445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4098" y="792000"/>
            <a:ext cx="3188072" cy="28181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37509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70022-2576-4CC5-A641-BD9E7F9AFB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 err="1"/>
              <a:t>Barchart</a:t>
            </a:r>
            <a:r>
              <a:rPr lang="en-US" dirty="0"/>
              <a:t> from CSV data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00C9B562-50B6-43C9-A230-530191D9DB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B91E38-0E0F-412E-B714-C53731FD74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63F7DD-4CCE-4DCF-A5B6-14BA139347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73EE596-ABE9-4A50-977E-2870011A5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429" y="1125427"/>
            <a:ext cx="3223002" cy="2892645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4F9017-7CC4-46F0-89CD-798BDF03ED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69" y="733774"/>
            <a:ext cx="5442734" cy="4094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14D298E9-A5D7-4552-A691-2BAF264791E4}"/>
              </a:ext>
            </a:extLst>
          </p:cNvPr>
          <p:cNvSpPr/>
          <p:nvPr/>
        </p:nvSpPr>
        <p:spPr>
          <a:xfrm>
            <a:off x="2219093" y="4243499"/>
            <a:ext cx="1070517" cy="406560"/>
          </a:xfrm>
          <a:prstGeom prst="wedgeRectCallout">
            <a:avLst>
              <a:gd name="adj1" fmla="val -121875"/>
              <a:gd name="adj2" fmla="val -280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Fetch Data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0AF323EE-25F6-450B-9C89-949282F3E07F}"/>
              </a:ext>
            </a:extLst>
          </p:cNvPr>
          <p:cNvSpPr/>
          <p:nvPr/>
        </p:nvSpPr>
        <p:spPr>
          <a:xfrm>
            <a:off x="3897483" y="1293973"/>
            <a:ext cx="1070517" cy="406560"/>
          </a:xfrm>
          <a:prstGeom prst="wedgeRectCallout">
            <a:avLst>
              <a:gd name="adj1" fmla="val -136330"/>
              <a:gd name="adj2" fmla="val -898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Aggregate into shape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018BD079-8FBF-4EA4-8F3B-4004DEFBC390}"/>
              </a:ext>
            </a:extLst>
          </p:cNvPr>
          <p:cNvSpPr/>
          <p:nvPr/>
        </p:nvSpPr>
        <p:spPr>
          <a:xfrm>
            <a:off x="3289610" y="2474734"/>
            <a:ext cx="1070517" cy="406560"/>
          </a:xfrm>
          <a:prstGeom prst="wedgeRectCallout">
            <a:avLst>
              <a:gd name="adj1" fmla="val -136330"/>
              <a:gd name="adj2" fmla="val -898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Draw Bar per Region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621A0A5C-D028-4CAF-AB3E-70A3BA21CBEE}"/>
              </a:ext>
            </a:extLst>
          </p:cNvPr>
          <p:cNvSpPr/>
          <p:nvPr/>
        </p:nvSpPr>
        <p:spPr>
          <a:xfrm>
            <a:off x="2527610" y="3488880"/>
            <a:ext cx="1523885" cy="406560"/>
          </a:xfrm>
          <a:prstGeom prst="wedgeRectCallout">
            <a:avLst>
              <a:gd name="adj1" fmla="val -136330"/>
              <a:gd name="adj2" fmla="val -898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Print Text Label per Region</a:t>
            </a:r>
          </a:p>
        </p:txBody>
      </p:sp>
    </p:spTree>
    <p:extLst>
      <p:ext uri="{BB962C8B-B14F-4D97-AF65-F5344CB8AC3E}">
        <p14:creationId xmlns:p14="http://schemas.microsoft.com/office/powerpoint/2010/main" val="120859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  <p:bldP spid="14" grpId="0" animBg="1"/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DD5F1-EED2-470E-A073-0B244D46E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 err="1"/>
              <a:t>Barchart</a:t>
            </a:r>
            <a:r>
              <a:rPr lang="en-US" dirty="0"/>
              <a:t> with Drilldown</a:t>
            </a:r>
          </a:p>
        </p:txBody>
      </p:sp>
      <p:pic>
        <p:nvPicPr>
          <p:cNvPr id="7" name="Snagit_DBBEDD4D-B494-4211-A93B-114F081BC665" descr="Chart, waterfall chart&#10;&#10;Description automatically generated">
            <a:extLst>
              <a:ext uri="{FF2B5EF4-FFF2-40B4-BE49-F238E27FC236}">
                <a16:creationId xmlns:a16="http://schemas.microsoft.com/office/drawing/2014/main" id="{4810104E-E1EE-49AD-86CA-434131C18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976" y="1019310"/>
            <a:ext cx="5519785" cy="3104879"/>
          </a:xfr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3ECF7-3871-40E8-BF42-5018A554A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ED246-FC1F-4B21-8458-7BFAA894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23</a:t>
            </a:fld>
            <a:endParaRPr lang="nl-NL"/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CBD93A7-32DF-4616-95C3-A501A5669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8926" y="1862233"/>
            <a:ext cx="3106098" cy="11337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919814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C8399-7B38-48F5-BD7C-56C8EBADF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6DB150-2ACF-4487-BE8E-5BF14EBD0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4411092"/>
            <a:ext cx="6623999" cy="64451"/>
          </a:xfrm>
        </p:spPr>
        <p:txBody>
          <a:bodyPr/>
          <a:lstStyle/>
          <a:p>
            <a:r>
              <a:rPr lang="en-US" dirty="0"/>
              <a:t>200 lines of code</a:t>
            </a:r>
          </a:p>
          <a:p>
            <a:r>
              <a:rPr lang="en-US" dirty="0"/>
              <a:t>https://css-tricks.com/pong-svg-js/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D89FC-C7EC-4721-A37D-9E4B29778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646C99-40B6-412C-8ED6-733C96DD7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7" name="Snagit_0B513B28-A87D-43E3-B228-0885B32C335F">
            <a:extLst>
              <a:ext uri="{FF2B5EF4-FFF2-40B4-BE49-F238E27FC236}">
                <a16:creationId xmlns:a16="http://schemas.microsoft.com/office/drawing/2014/main" id="{4C25A889-904C-4E8A-809B-8B4A25B0C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191" y="936000"/>
            <a:ext cx="5540588" cy="36811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2647E1F-A8FC-4A56-B3D9-5AC4A8501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8" y="936000"/>
            <a:ext cx="2003323" cy="3346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8276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9FA1A-30F6-4E72-A583-344B901B0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1FAC41-D0CD-444E-803A-1C0EF3C53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505878-96BD-4A62-A6AD-C3A96BDBA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88E6E2-A2E8-49AB-8CBF-C92305F598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4A297E-6692-4A09-8041-21FEA7664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43" y="361917"/>
            <a:ext cx="6142838" cy="4419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895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F4B544C-316F-4ED7-A0A0-51F53A038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D3 Force Graph</a:t>
            </a: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EDADBE4C-DCE3-477A-9B05-864F01C77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002" y="936000"/>
            <a:ext cx="5250000" cy="378000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BF8190-F2A4-4B6B-A7EC-FEFCC27AC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633DF-D938-4F66-B15C-46BF90FFD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26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CEECCB-388C-4EB6-B91D-19BCC02643E9}"/>
              </a:ext>
            </a:extLst>
          </p:cNvPr>
          <p:cNvSpPr txBox="1"/>
          <p:nvPr/>
        </p:nvSpPr>
        <p:spPr>
          <a:xfrm>
            <a:off x="96644" y="4770861"/>
            <a:ext cx="236763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source: http://bmdata.co.uk/simpsons/</a:t>
            </a:r>
          </a:p>
        </p:txBody>
      </p:sp>
    </p:spTree>
    <p:extLst>
      <p:ext uri="{BB962C8B-B14F-4D97-AF65-F5344CB8AC3E}">
        <p14:creationId xmlns:p14="http://schemas.microsoft.com/office/powerpoint/2010/main" val="24598882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F2FA62-DA51-4006-AAA2-98B2F35FA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59E37-02B3-45FF-AF67-C6E01FBE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Turn Data (CSV, JSON, XML, …) into Graphics</a:t>
            </a:r>
          </a:p>
          <a:p>
            <a:r>
              <a:rPr lang="en-US" dirty="0"/>
              <a:t>Easy Scale/Zoom</a:t>
            </a:r>
          </a:p>
          <a:p>
            <a:r>
              <a:rPr lang="en-US" dirty="0"/>
              <a:t>Simple Interaction (click, drill, drag, hover)</a:t>
            </a:r>
          </a:p>
          <a:p>
            <a:r>
              <a:rPr lang="en-US" dirty="0"/>
              <a:t>Color, Opacity/Transparency, Gradient, Fill Patterns, Mask/Clip</a:t>
            </a:r>
          </a:p>
          <a:p>
            <a:r>
              <a:rPr lang="en-US" dirty="0"/>
              <a:t>Animation/Transition – rapid full redraw </a:t>
            </a:r>
            <a:br>
              <a:rPr lang="en-US" dirty="0"/>
            </a:br>
            <a:r>
              <a:rPr lang="en-US" dirty="0"/>
              <a:t>or simple animation of attributes</a:t>
            </a:r>
          </a:p>
          <a:p>
            <a:r>
              <a:rPr lang="en-US" dirty="0"/>
              <a:t>Supported by all browsers</a:t>
            </a:r>
          </a:p>
          <a:p>
            <a:r>
              <a:rPr lang="en-US" dirty="0"/>
              <a:t>Using D3 library makes life even easier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8ECBD5-7A4E-4967-9E21-49613CCB4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A9B4BE-AE9C-4EDB-B74B-7C318865E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34DEB36-C374-49DE-A2EC-52AEDC199B37}"/>
              </a:ext>
            </a:extLst>
          </p:cNvPr>
          <p:cNvGrpSpPr/>
          <p:nvPr/>
        </p:nvGrpSpPr>
        <p:grpSpPr>
          <a:xfrm>
            <a:off x="6227000" y="1809041"/>
            <a:ext cx="2725923" cy="2884332"/>
            <a:chOff x="1123561" y="478417"/>
            <a:chExt cx="3152878" cy="399624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F04128A2-D394-4D08-9D89-0E1204960D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3561" y="478417"/>
              <a:ext cx="3152878" cy="17734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08B92021-3D52-4DF1-9CC7-9F93C19CE210}"/>
                </a:ext>
              </a:extLst>
            </p:cNvPr>
            <p:cNvSpPr/>
            <p:nvPr/>
          </p:nvSpPr>
          <p:spPr>
            <a:xfrm>
              <a:off x="2322277" y="2146030"/>
              <a:ext cx="907026" cy="848033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25 Tips to Instantly Improve Your Data Visualization Design">
              <a:extLst>
                <a:ext uri="{FF2B5EF4-FFF2-40B4-BE49-F238E27FC236}">
                  <a16:creationId xmlns:a16="http://schemas.microsoft.com/office/drawing/2014/main" id="{39C8605B-033F-4208-81E1-6E264A3635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4785" y="3022552"/>
              <a:ext cx="2904212" cy="1452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5ABED5C-E82E-454F-A58F-0BA85DBC800A}"/>
              </a:ext>
            </a:extLst>
          </p:cNvPr>
          <p:cNvSpPr txBox="1"/>
          <p:nvPr/>
        </p:nvSpPr>
        <p:spPr>
          <a:xfrm>
            <a:off x="719999" y="4708205"/>
            <a:ext cx="3904915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sources: https://github.com/lucasjellema/code-cafe-intro-to-svg</a:t>
            </a:r>
          </a:p>
        </p:txBody>
      </p:sp>
    </p:spTree>
    <p:extLst>
      <p:ext uri="{BB962C8B-B14F-4D97-AF65-F5344CB8AC3E}">
        <p14:creationId xmlns:p14="http://schemas.microsoft.com/office/powerpoint/2010/main" val="10978397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870D7-349A-4FA0-B92C-2D212414B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Turning Data into Something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E987C2-3344-4EA4-B2E0-1442E1585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 a backend person</a:t>
            </a:r>
          </a:p>
          <a:p>
            <a:r>
              <a:rPr lang="en-US" dirty="0"/>
              <a:t>Dealing in Data</a:t>
            </a:r>
          </a:p>
          <a:p>
            <a:r>
              <a:rPr lang="en-US" dirty="0"/>
              <a:t>How do I create a visual representation</a:t>
            </a:r>
          </a:p>
          <a:p>
            <a:pPr lvl="1"/>
            <a:r>
              <a:rPr lang="en-US" dirty="0"/>
              <a:t>representative</a:t>
            </a:r>
          </a:p>
          <a:p>
            <a:pPr lvl="1"/>
            <a:r>
              <a:rPr lang="en-US" dirty="0"/>
              <a:t>appealing</a:t>
            </a:r>
          </a:p>
          <a:p>
            <a:pPr lvl="1"/>
            <a:r>
              <a:rPr lang="en-US" dirty="0"/>
              <a:t>interactive</a:t>
            </a:r>
          </a:p>
          <a:p>
            <a:pPr lvl="1"/>
            <a:r>
              <a:rPr lang="en-US" dirty="0"/>
              <a:t>animated</a:t>
            </a:r>
          </a:p>
          <a:p>
            <a:r>
              <a:rPr lang="en-US" dirty="0"/>
              <a:t>In an easy way?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A1687D-7F80-4F4F-9881-E03D0DBBA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74BFA3-E6B8-4F98-86EB-55CA5D98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0B1E336-5FFF-4061-B716-8E58768D2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8561" y="743748"/>
            <a:ext cx="3152878" cy="1773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9CCB7077-93FD-4DF2-8A82-42CF27DFE26A}"/>
              </a:ext>
            </a:extLst>
          </p:cNvPr>
          <p:cNvSpPr/>
          <p:nvPr/>
        </p:nvSpPr>
        <p:spPr>
          <a:xfrm>
            <a:off x="6607277" y="2411361"/>
            <a:ext cx="907026" cy="84803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25 Tips to Instantly Improve Your Data Visualization Design">
            <a:extLst>
              <a:ext uri="{FF2B5EF4-FFF2-40B4-BE49-F238E27FC236}">
                <a16:creationId xmlns:a16="http://schemas.microsoft.com/office/drawing/2014/main" id="{C933DF66-F4BD-4020-8658-B5773917F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85" y="3287883"/>
            <a:ext cx="2904212" cy="1452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70101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D3B45-ADB5-47A9-BC53-784C8579C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Power of the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C7BE9-7FA0-4073-B6A4-D2C844301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Omnipresent application platform</a:t>
            </a:r>
          </a:p>
          <a:p>
            <a:pPr>
              <a:spcAft>
                <a:spcPts val="600"/>
              </a:spcAft>
            </a:pPr>
            <a:r>
              <a:rPr lang="en-US" dirty="0"/>
              <a:t>Leverages host system (to the fullest)</a:t>
            </a:r>
          </a:p>
          <a:p>
            <a:pPr>
              <a:spcAft>
                <a:spcPts val="600"/>
              </a:spcAft>
            </a:pPr>
            <a:r>
              <a:rPr lang="en-US" dirty="0"/>
              <a:t>Built-in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Rich UI rendering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User Interaction &amp; Client event handling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Storage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Networking &amp; HTTP 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Development support (debug, profile)</a:t>
            </a:r>
          </a:p>
          <a:p>
            <a:pPr>
              <a:spcAft>
                <a:spcPts val="600"/>
              </a:spcAft>
            </a:pPr>
            <a:r>
              <a:rPr lang="en-US" dirty="0"/>
              <a:t>Fast (on a human scale)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A3FC40-150A-40A7-A496-11037DED6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84B8F-699F-4E5C-8F7C-B46E19629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4</a:t>
            </a:fld>
            <a:endParaRPr lang="nl-NL"/>
          </a:p>
        </p:txBody>
      </p:sp>
      <p:pic>
        <p:nvPicPr>
          <p:cNvPr id="3074" name="Picture 2" descr="Chrome, Edge, Firefox, Opera, or Safari: Which Browser Is Best? | PCMag">
            <a:extLst>
              <a:ext uri="{FF2B5EF4-FFF2-40B4-BE49-F238E27FC236}">
                <a16:creationId xmlns:a16="http://schemas.microsoft.com/office/drawing/2014/main" id="{1690C6E7-5464-4CF9-8E6C-FE5C5DDDE7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9" r="8366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279672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27AD2512-97AC-4817-A1D3-CBCB62B46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84DA9-2776-45F7-861C-735A9E5E2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5E440-CCC0-4835-9AC1-BA4B851A8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A340C8-2E6E-442E-9B60-0A08E9B9A115}"/>
              </a:ext>
            </a:extLst>
          </p:cNvPr>
          <p:cNvSpPr/>
          <p:nvPr/>
        </p:nvSpPr>
        <p:spPr>
          <a:xfrm>
            <a:off x="2207941" y="2557344"/>
            <a:ext cx="3612996" cy="921834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Browser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B9D9B366-0BB5-4344-9064-2E4BF1E6DCB3}"/>
              </a:ext>
            </a:extLst>
          </p:cNvPr>
          <p:cNvSpPr/>
          <p:nvPr/>
        </p:nvSpPr>
        <p:spPr>
          <a:xfrm>
            <a:off x="3063239" y="2127492"/>
            <a:ext cx="914400" cy="558026"/>
          </a:xfrm>
          <a:prstGeom prst="down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HTML</a:t>
            </a:r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DB19563C-406C-4BF7-8E9E-91BF3B3B8729}"/>
              </a:ext>
            </a:extLst>
          </p:cNvPr>
          <p:cNvSpPr/>
          <p:nvPr/>
        </p:nvSpPr>
        <p:spPr>
          <a:xfrm rot="2241183">
            <a:off x="5262346" y="2489308"/>
            <a:ext cx="914400" cy="558026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SVG</a:t>
            </a:r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8637F33D-A53D-4C26-B9CB-70B87F096F38}"/>
              </a:ext>
            </a:extLst>
          </p:cNvPr>
          <p:cNvSpPr/>
          <p:nvPr/>
        </p:nvSpPr>
        <p:spPr>
          <a:xfrm rot="475946">
            <a:off x="4115651" y="2182279"/>
            <a:ext cx="914400" cy="558026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CSS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894D5D7-1638-4988-83AC-03C6814BC045}"/>
              </a:ext>
            </a:extLst>
          </p:cNvPr>
          <p:cNvSpPr txBox="1"/>
          <p:nvPr/>
        </p:nvSpPr>
        <p:spPr>
          <a:xfrm>
            <a:off x="1743513" y="3843224"/>
            <a:ext cx="3069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Text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740B85-F40B-4C6F-9DAD-1A376ABFB34F}"/>
              </a:ext>
            </a:extLst>
          </p:cNvPr>
          <p:cNvSpPr txBox="1"/>
          <p:nvPr/>
        </p:nvSpPr>
        <p:spPr>
          <a:xfrm>
            <a:off x="2483210" y="4054203"/>
            <a:ext cx="910506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Forms </a:t>
            </a:r>
          </a:p>
          <a:p>
            <a:pPr algn="ctr"/>
            <a:r>
              <a:rPr lang="en-US" sz="1300" dirty="0"/>
              <a:t>components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7237D0-5553-4345-B775-A0A62DF88F28}"/>
              </a:ext>
            </a:extLst>
          </p:cNvPr>
          <p:cNvSpPr txBox="1"/>
          <p:nvPr/>
        </p:nvSpPr>
        <p:spPr>
          <a:xfrm>
            <a:off x="3967863" y="3951614"/>
            <a:ext cx="54822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Images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7366C98-BDFE-4850-B228-ECA18B4DBA16}"/>
              </a:ext>
            </a:extLst>
          </p:cNvPr>
          <p:cNvSpPr/>
          <p:nvPr/>
        </p:nvSpPr>
        <p:spPr>
          <a:xfrm rot="19976012">
            <a:off x="1991358" y="2399648"/>
            <a:ext cx="914400" cy="55802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image &amp; media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17426E-C8F1-4684-B08C-67E74A558541}"/>
              </a:ext>
            </a:extLst>
          </p:cNvPr>
          <p:cNvSpPr txBox="1"/>
          <p:nvPr/>
        </p:nvSpPr>
        <p:spPr>
          <a:xfrm>
            <a:off x="5081833" y="4154230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Graphics</a:t>
            </a:r>
          </a:p>
        </p:txBody>
      </p:sp>
      <p:pic>
        <p:nvPicPr>
          <p:cNvPr id="1026" name="Picture 2" descr="React – Logos Download">
            <a:extLst>
              <a:ext uri="{FF2B5EF4-FFF2-40B4-BE49-F238E27FC236}">
                <a16:creationId xmlns:a16="http://schemas.microsoft.com/office/drawing/2014/main" id="{7B95DBDC-9A57-412E-8B0C-3171F0417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462" y="1080530"/>
            <a:ext cx="1599777" cy="536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- PRESS KIT">
            <a:extLst>
              <a:ext uri="{FF2B5EF4-FFF2-40B4-BE49-F238E27FC236}">
                <a16:creationId xmlns:a16="http://schemas.microsoft.com/office/drawing/2014/main" id="{265C101B-4CDF-4EC7-AB69-71E2EECB1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2770" y="681025"/>
            <a:ext cx="806267" cy="85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work with mixins on Vue.js - DEV Community">
            <a:extLst>
              <a:ext uri="{FF2B5EF4-FFF2-40B4-BE49-F238E27FC236}">
                <a16:creationId xmlns:a16="http://schemas.microsoft.com/office/drawing/2014/main" id="{D701E688-D44B-456F-ABD2-4C65348CA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10" b="26900"/>
          <a:stretch/>
        </p:blipFill>
        <p:spPr bwMode="auto">
          <a:xfrm>
            <a:off x="2712561" y="1571313"/>
            <a:ext cx="1599735" cy="478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Working with Arrays using D3.js - Knoldus Blogs">
            <a:extLst>
              <a:ext uri="{FF2B5EF4-FFF2-40B4-BE49-F238E27FC236}">
                <a16:creationId xmlns:a16="http://schemas.microsoft.com/office/drawing/2014/main" id="{4F54216D-88D8-4BAF-A8A2-92AA6A153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277" y="1569789"/>
            <a:ext cx="1423093" cy="81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Elderly woman thumbs up">
            <a:extLst>
              <a:ext uri="{FF2B5EF4-FFF2-40B4-BE49-F238E27FC236}">
                <a16:creationId xmlns:a16="http://schemas.microsoft.com/office/drawing/2014/main" id="{A7D818F3-547D-4372-9BC3-AB2DE9EF39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311" y="3854862"/>
            <a:ext cx="316911" cy="735945"/>
          </a:xfrm>
          <a:prstGeom prst="rect">
            <a:avLst/>
          </a:prstGeom>
        </p:spPr>
      </p:pic>
      <p:pic>
        <p:nvPicPr>
          <p:cNvPr id="22" name="Picture 21" descr="Business woman raising hand">
            <a:extLst>
              <a:ext uri="{FF2B5EF4-FFF2-40B4-BE49-F238E27FC236}">
                <a16:creationId xmlns:a16="http://schemas.microsoft.com/office/drawing/2014/main" id="{497AE24A-A71A-4D12-862B-07AB2F4B3A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75320" y="3372069"/>
            <a:ext cx="457463" cy="942310"/>
          </a:xfrm>
          <a:prstGeom prst="rect">
            <a:avLst/>
          </a:prstGeom>
        </p:spPr>
      </p:pic>
      <p:pic>
        <p:nvPicPr>
          <p:cNvPr id="24" name="Picture 23" descr="Young businessman pointing with finger">
            <a:extLst>
              <a:ext uri="{FF2B5EF4-FFF2-40B4-BE49-F238E27FC236}">
                <a16:creationId xmlns:a16="http://schemas.microsoft.com/office/drawing/2014/main" id="{CD5BE1BC-2601-4441-8178-22D7896425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20937" y="3678945"/>
            <a:ext cx="423009" cy="849198"/>
          </a:xfrm>
          <a:prstGeom prst="rect">
            <a:avLst/>
          </a:prstGeom>
        </p:spPr>
      </p:pic>
      <p:pic>
        <p:nvPicPr>
          <p:cNvPr id="28" name="Picture 2" descr="Chrome, Edge, Firefox, Opera, or Safari: Which Browser Is Best? | PCMag">
            <a:extLst>
              <a:ext uri="{FF2B5EF4-FFF2-40B4-BE49-F238E27FC236}">
                <a16:creationId xmlns:a16="http://schemas.microsoft.com/office/drawing/2014/main" id="{1FE1F7DF-5D25-4A70-884B-6A465AECB9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19" r="8366"/>
          <a:stretch/>
        </p:blipFill>
        <p:spPr bwMode="auto">
          <a:xfrm>
            <a:off x="4516091" y="2819771"/>
            <a:ext cx="675888" cy="52719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52F0081-42B6-4610-9E84-A091AC8C0DC1}"/>
              </a:ext>
            </a:extLst>
          </p:cNvPr>
          <p:cNvSpPr txBox="1"/>
          <p:nvPr/>
        </p:nvSpPr>
        <p:spPr>
          <a:xfrm>
            <a:off x="6314597" y="3479256"/>
            <a:ext cx="4552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Media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8A2A1D-04B8-42CA-8E20-6669D65897E1}"/>
              </a:ext>
            </a:extLst>
          </p:cNvPr>
          <p:cNvSpPr txBox="1"/>
          <p:nvPr/>
        </p:nvSpPr>
        <p:spPr>
          <a:xfrm>
            <a:off x="714628" y="4354285"/>
            <a:ext cx="864019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Navigation </a:t>
            </a:r>
          </a:p>
          <a:p>
            <a:r>
              <a:rPr lang="en-US" sz="1300" dirty="0"/>
              <a:t>(hyperlinks)</a:t>
            </a:r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7FE5C5D3-6E19-4AF8-8AD8-E06E9AF3035D}"/>
              </a:ext>
            </a:extLst>
          </p:cNvPr>
          <p:cNvSpPr/>
          <p:nvPr/>
        </p:nvSpPr>
        <p:spPr>
          <a:xfrm>
            <a:off x="2550376" y="3435920"/>
            <a:ext cx="2865683" cy="286728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761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/>
      <p:bldP spid="14" grpId="0"/>
      <p:bldP spid="15" grpId="0"/>
      <p:bldP spid="16" grpId="0" animBg="1"/>
      <p:bldP spid="17" grpId="0"/>
      <p:bldP spid="29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06E2405-8C43-4B74-BB58-D35D7D254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Scalable Vector Graphics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7BFD050-33FC-42EF-8DD2-7A260DB53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794300" cy="3780000"/>
          </a:xfrm>
        </p:spPr>
        <p:txBody>
          <a:bodyPr/>
          <a:lstStyle/>
          <a:p>
            <a:r>
              <a:rPr lang="en-US" dirty="0"/>
              <a:t>XML-based language for 2-dimensional Vector Graphics (shapes, not pixels)</a:t>
            </a:r>
          </a:p>
          <a:p>
            <a:r>
              <a:rPr lang="en-US" dirty="0"/>
              <a:t>W3C standard – initial release 2001 (SVG 1.1 released in 2011)</a:t>
            </a:r>
          </a:p>
          <a:p>
            <a:r>
              <a:rPr lang="en-US" dirty="0"/>
              <a:t>Full render support in all browsers</a:t>
            </a:r>
          </a:p>
          <a:p>
            <a:r>
              <a:rPr lang="en-US" dirty="0"/>
              <a:t>Integration with HTML, JavaScript &amp; CSS</a:t>
            </a:r>
          </a:p>
          <a:p>
            <a:r>
              <a:rPr lang="en-US" dirty="0"/>
              <a:t>“SVG is to graphics what HTML is to text”</a:t>
            </a:r>
          </a:p>
          <a:p>
            <a:endParaRPr lang="en-US" dirty="0"/>
          </a:p>
          <a:p>
            <a:r>
              <a:rPr lang="en-US" dirty="0"/>
              <a:t>Many graphical editors/drawing tools support creation of SVG documents</a:t>
            </a:r>
          </a:p>
          <a:p>
            <a:r>
              <a:rPr lang="en-US" dirty="0"/>
              <a:t>draw.io (now diagrams.net) is powered by SVG</a:t>
            </a:r>
          </a:p>
          <a:p>
            <a:pPr lvl="1"/>
            <a:r>
              <a:rPr lang="en-US" dirty="0"/>
              <a:t>and can create SVG documents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60B4C9-20B9-499E-AED5-E0575A212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B4085-D2D5-4F99-A6FF-8CB4AAF77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4098" name="Picture 2" descr="draw.io profile at Toolboard">
            <a:extLst>
              <a:ext uri="{FF2B5EF4-FFF2-40B4-BE49-F238E27FC236}">
                <a16:creationId xmlns:a16="http://schemas.microsoft.com/office/drawing/2014/main" id="{25F033DC-8712-4DA4-8D5A-17A2DF3FF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942" y="2826000"/>
            <a:ext cx="952500" cy="95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585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4AE75-E908-4877-97E8-433EBB9F0A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Shapes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40203D-1EEC-4481-AF73-2110AF063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Line, Circle, Ellipse, Rectangle, Polygon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1B4B18-2D36-4367-9D90-9807F22F7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6E00FB-A466-499D-86C2-ACB3EFF68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488D14-6D53-4687-982C-7998F6B23A1D}"/>
              </a:ext>
            </a:extLst>
          </p:cNvPr>
          <p:cNvSpPr txBox="1"/>
          <p:nvPr/>
        </p:nvSpPr>
        <p:spPr>
          <a:xfrm>
            <a:off x="893171" y="1270305"/>
            <a:ext cx="4263988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i="1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shape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shapeAttribute1=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shapeAttribute2=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"value"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latin typeface="Consolas" panose="020B0609020204030204" pitchFamily="49" charset="0"/>
              </a:rPr>
              <a:t>            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"style settings"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34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DABE-30A8-4720-BC6D-BEAAED36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Rectangle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CC3CF-B68F-4CF9-A492-60BFFB7C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7DA3A-1100-4AF3-B03D-455A3779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3EDE3-0A3A-438B-868E-07140C62102D}"/>
              </a:ext>
            </a:extLst>
          </p:cNvPr>
          <p:cNvSpPr txBox="1"/>
          <p:nvPr/>
        </p:nvSpPr>
        <p:spPr>
          <a:xfrm>
            <a:off x="457072" y="998806"/>
            <a:ext cx="4376198" cy="7386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2" name="Snagit_SNG842">
            <a:extLst>
              <a:ext uri="{FF2B5EF4-FFF2-40B4-BE49-F238E27FC236}">
                <a16:creationId xmlns:a16="http://schemas.microsoft.com/office/drawing/2014/main" id="{88F861EC-C396-44F3-88A6-6A46DDAB4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9022" y="2073336"/>
            <a:ext cx="4819650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57361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ADABE-30A8-4720-BC6D-BEAAED362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Multiple, colorful shapes</a:t>
            </a:r>
          </a:p>
        </p:txBody>
      </p:sp>
      <p:pic>
        <p:nvPicPr>
          <p:cNvPr id="8" name="Snagit_SNG84C">
            <a:extLst>
              <a:ext uri="{FF2B5EF4-FFF2-40B4-BE49-F238E27FC236}">
                <a16:creationId xmlns:a16="http://schemas.microsoft.com/office/drawing/2014/main" id="{D21C2411-2671-46CA-81E6-BAED061B6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5205" y="2571750"/>
            <a:ext cx="2045925" cy="227974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CC3CF-B68F-4CF9-A492-60BFFB7CF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Code Café - SVG - Visualizing &amp; Animating Data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7DA3A-1100-4AF3-B03D-455A3779C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63EDE3-0A3A-438B-868E-07140C62102D}"/>
              </a:ext>
            </a:extLst>
          </p:cNvPr>
          <p:cNvSpPr txBox="1"/>
          <p:nvPr/>
        </p:nvSpPr>
        <p:spPr>
          <a:xfrm>
            <a:off x="457072" y="998806"/>
            <a:ext cx="7966925" cy="12311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"500"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rect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fill:red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&lt;circle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fill:blue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&lt;ellipse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"200"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"350"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rx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"150"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ry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"50"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style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fill:yellow</a:t>
            </a:r>
            <a:r>
              <a:rPr lang="en-US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/&gt;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&lt;/</a:t>
            </a:r>
            <a:r>
              <a:rPr lang="en-US" sz="16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svg</a:t>
            </a:r>
            <a:r>
              <a:rPr lang="en-US" sz="16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27290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6" ma:contentTypeDescription="Een nieuw document maken." ma:contentTypeScope="" ma:versionID="b06164b3fd5da11ca9f7bb1b82024672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12483fe1a591bf0ffa72e05baf87ef3d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www.w3.org/XML/1998/namespace"/>
    <ds:schemaRef ds:uri="http://purl.org/dc/elements/1.1/"/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bd3a200e-a112-4432-b134-79c9e3991b8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820B2B8-E73A-4CEA-B66F-D4C256B09F5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2938</TotalTime>
  <Words>1278</Words>
  <Application>Microsoft Office PowerPoint</Application>
  <PresentationFormat>On-screen Show (16:9)</PresentationFormat>
  <Paragraphs>187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Arial</vt:lpstr>
      <vt:lpstr>Calibri</vt:lpstr>
      <vt:lpstr>Consolas</vt:lpstr>
      <vt:lpstr>Office-thema</vt:lpstr>
      <vt:lpstr>Stunning Visualization Gear  Visualizing and Animating Data</vt:lpstr>
      <vt:lpstr>One Picture &gt; 1000 words</vt:lpstr>
      <vt:lpstr>Turning Data into Something Visual</vt:lpstr>
      <vt:lpstr>Power of the Browser</vt:lpstr>
      <vt:lpstr>PowerPoint Presentation</vt:lpstr>
      <vt:lpstr>Scalable Vector Graphics</vt:lpstr>
      <vt:lpstr>Draw Shapes</vt:lpstr>
      <vt:lpstr>Rectangle</vt:lpstr>
      <vt:lpstr>Multiple, colorful shapes</vt:lpstr>
      <vt:lpstr>Positioning Shapes</vt:lpstr>
      <vt:lpstr>Scaling Shapes</vt:lpstr>
      <vt:lpstr>Animating Shape properties</vt:lpstr>
      <vt:lpstr>Additional Features</vt:lpstr>
      <vt:lpstr>Programmatic SVG – using D3.js</vt:lpstr>
      <vt:lpstr>Dynamically &amp; Programmatically Manipulating SVG</vt:lpstr>
      <vt:lpstr>Dynamically &amp; Programmatically Manipulating SVG</vt:lpstr>
      <vt:lpstr>Quick Response</vt:lpstr>
      <vt:lpstr>Quick Response – process every change in controls =&gt; SVG</vt:lpstr>
      <vt:lpstr>Interactivity – handle click on SVG object also: double click, mouse over, mouse out, mouse down, mouse up, contextmenu</vt:lpstr>
      <vt:lpstr>Generate SVG Shapes to Match Data Set</vt:lpstr>
      <vt:lpstr>Drag &amp; Drop</vt:lpstr>
      <vt:lpstr>Barchart from CSV data</vt:lpstr>
      <vt:lpstr>Barchart with Drilldown</vt:lpstr>
      <vt:lpstr>Pong</vt:lpstr>
      <vt:lpstr>Radar</vt:lpstr>
      <vt:lpstr>D3 Force Graph</vt:lpstr>
      <vt:lpstr>Conclusion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SVG  Conclusion Code Café April 2021</dc:title>
  <dc:subject/>
  <dc:creator>Lucas Jellema</dc:creator>
  <cp:keywords>svg,browser,visualization</cp:keywords>
  <dc:description>AMIS Conclusion presentatie - versie 2 - juni 2019
Ontwerp: Humming
Template: Ton Persoon</dc:description>
  <cp:lastModifiedBy>Lucas Jellema</cp:lastModifiedBy>
  <cp:revision>1</cp:revision>
  <dcterms:created xsi:type="dcterms:W3CDTF">2021-04-24T08:45:42Z</dcterms:created>
  <dcterms:modified xsi:type="dcterms:W3CDTF">2021-04-28T10:15:41Z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2021-04-28T10:15:41Z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a83565ec-d69f-4850-a529-f23596384299</vt:lpwstr>
  </property>
  <property fmtid="{D5CDD505-2E9C-101B-9397-08002B2CF9AE}" pid="9" name="MSIP_Label_36148d1e-9119-4a03-b039-d8188704cf2a_ContentBits">
    <vt:lpwstr>1</vt:lpwstr>
  </property>
</Properties>
</file>